
<file path=[Content_Types].xml><?xml version="1.0" encoding="utf-8"?>
<Types xmlns="http://schemas.openxmlformats.org/package/2006/content-types">
  <Default Extension="avi" ContentType="video/x-msvideo"/>
  <Default Extension="fntdata" ContentType="application/x-fontdata"/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metadata" ContentType="application/binary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trictFirstAndLastChars="0" embedTrueTypeFonts="1" saveSubsetFonts="1" autoCompressPictures="0">
  <p:sldMasterIdLst>
    <p:sldMasterId id="2147483648" r:id="rId1"/>
    <p:sldMasterId id="2147483650" r:id="rId2"/>
  </p:sldMasterIdLst>
  <p:notesMasterIdLst>
    <p:notesMasterId r:id="rId20"/>
  </p:notesMasterIdLst>
  <p:sldIdLst>
    <p:sldId id="256" r:id="rId3"/>
    <p:sldId id="257" r:id="rId4"/>
    <p:sldId id="258" r:id="rId5"/>
    <p:sldId id="271" r:id="rId6"/>
    <p:sldId id="272" r:id="rId7"/>
    <p:sldId id="259" r:id="rId8"/>
    <p:sldId id="265" r:id="rId9"/>
    <p:sldId id="266" r:id="rId10"/>
    <p:sldId id="260" r:id="rId11"/>
    <p:sldId id="261" r:id="rId12"/>
    <p:sldId id="262" r:id="rId13"/>
    <p:sldId id="267" r:id="rId14"/>
    <p:sldId id="263" r:id="rId15"/>
    <p:sldId id="268" r:id="rId16"/>
    <p:sldId id="269" r:id="rId17"/>
    <p:sldId id="270" r:id="rId18"/>
    <p:sldId id="264" r:id="rId19"/>
  </p:sldIdLst>
  <p:sldSz cx="12192000" cy="6858000"/>
  <p:notesSz cx="6858000" cy="9144000"/>
  <p:embeddedFontLst>
    <p:embeddedFont>
      <p:font typeface="Calibri" panose="020F0502020204030204" pitchFamily="34" charset="0"/>
      <p:regular r:id="rId21"/>
      <p:bold r:id="rId22"/>
      <p:italic r:id="rId23"/>
      <p:boldItalic r:id="rId24"/>
    </p:embeddedFont>
    <p:embeddedFont>
      <p:font typeface="Gill Sans" panose="020B0604020202020204" charset="0"/>
      <p:regular r:id="rId25"/>
      <p:bold r:id="rId26"/>
    </p:embeddedFont>
    <p:embeddedFont>
      <p:font typeface="Open Sans" panose="020B0604020202020204" charset="0"/>
      <p:regular r:id="rId27"/>
      <p:bold r:id="rId28"/>
      <p:italic r:id="rId29"/>
      <p:boldItalic r:id="rId30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/>
    </p:ext>
    <p:ext uri="http://customooxmlschemas.google.com/">
      <go:slidesCustomData xmlns="" xmlns:mc="http://schemas.openxmlformats.org/markup-compatibility/2006" xmlns:mv="urn:schemas-microsoft-com:mac:vml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go="http://customooxmlschemas.google.com/" r:id="rId31" roundtripDataSignature="AMtx7mjTWJO9UFaI7zceMpNJMbh5X2jsEw==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7AC3CCA-C797-4891-BE02-D94E43425B78}" styleName="Medium Style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1" d="100"/>
          <a:sy n="81" d="100"/>
        </p:scale>
        <p:origin x="725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font" Target="fonts/font6.fntdata"/><Relationship Id="rId3" Type="http://schemas.openxmlformats.org/officeDocument/2006/relationships/slide" Target="slides/slide1.xml"/><Relationship Id="rId21" Type="http://schemas.openxmlformats.org/officeDocument/2006/relationships/font" Target="fonts/font1.fntdata"/><Relationship Id="rId34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font" Target="fonts/font5.fntdata"/><Relationship Id="rId33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notesMaster" Target="notesMasters/notesMaster1.xml"/><Relationship Id="rId29" Type="http://schemas.openxmlformats.org/officeDocument/2006/relationships/font" Target="fonts/font9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font" Target="fonts/font4.fntdata"/><Relationship Id="rId32" Type="http://schemas.openxmlformats.org/officeDocument/2006/relationships/presProps" Target="pres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font" Target="fonts/font3.fntdata"/><Relationship Id="rId28" Type="http://schemas.openxmlformats.org/officeDocument/2006/relationships/font" Target="fonts/font8.fntdata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customschemas.google.com/relationships/presentationmetadata" Target="metadata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font" Target="fonts/font2.fntdata"/><Relationship Id="rId27" Type="http://schemas.openxmlformats.org/officeDocument/2006/relationships/font" Target="fonts/font7.fntdata"/><Relationship Id="rId30" Type="http://schemas.openxmlformats.org/officeDocument/2006/relationships/font" Target="fonts/font10.fntdata"/><Relationship Id="rId35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 txBox="1">
            <a:spLocks noGrp="1"/>
          </p:cNvSpPr>
          <p:nvPr>
            <p:ph type="hdr" idx="2"/>
          </p:nvPr>
        </p:nvSpPr>
        <p:spPr>
          <a:xfrm>
            <a:off x="0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4" name="Google Shape;4;n"/>
          <p:cNvSpPr txBox="1">
            <a:spLocks noGrp="1"/>
          </p:cNvSpPr>
          <p:nvPr>
            <p:ph type="dt" idx="10"/>
          </p:nvPr>
        </p:nvSpPr>
        <p:spPr>
          <a:xfrm>
            <a:off x="3884613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5" name="Google Shape;5;n"/>
          <p:cNvSpPr>
            <a:spLocks noGrp="1" noRot="1" noChangeAspect="1"/>
          </p:cNvSpPr>
          <p:nvPr>
            <p:ph type="sldImg" idx="3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6" name="Google Shape;6;n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marR="0" lvl="0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7" name="Google Shape;7;n"/>
          <p:cNvSpPr txBox="1">
            <a:spLocks noGrp="1"/>
          </p:cNvSpPr>
          <p:nvPr>
            <p:ph type="ftr" idx="11"/>
          </p:nvPr>
        </p:nvSpPr>
        <p:spPr>
          <a:xfrm>
            <a:off x="0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8" name="Google Shape;8;n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Google Shape;99;p1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0" name="Google Shape;100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Google Shape;105;p2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6" name="Google Shape;106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" name="Google Shape;113;p3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4" name="Google Shape;114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" name="Google Shape;113;p3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4" name="Google Shape;114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53500324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" name="Google Shape;113;p3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4" name="Google Shape;114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13586267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" name="Google Shape;120;p4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1" name="Google Shape;121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" name="Google Shape;120;p4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1" name="Google Shape;121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81620911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" name="Google Shape;120;p4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1" name="Google Shape;121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77739107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Google Shape;127;p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8" name="Google Shape;128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" name="Google Shape;139;p6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0" name="Google Shape;140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" name="Google Shape;146;p7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7" name="Google Shape;147;p7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" name="Google Shape;146;p7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7" name="Google Shape;147;p7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87940039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" name="Google Shape;159;p8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0" name="Google Shape;160;p8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7" name="Google Shape;167;g8bf1a36347_0_26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8" name="Google Shape;168;g8bf1a36347_0_26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" name="Google Shape;174;g8bf1a36347_0_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5" name="Google Shape;175;g8bf1a36347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1" name="Google Shape;181;g8bf1a36347_0_2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2" name="Google Shape;182;g8bf1a36347_0_2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" name="Google Shape;160;p9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1" name="Google Shape;161;p9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bg>
      <p:bgPr>
        <a:solidFill>
          <a:schemeClr val="accent2"/>
        </a:solidFill>
        <a:effectLst/>
      </p:bgPr>
    </p:bg>
    <p:spTree>
      <p:nvGrpSpPr>
        <p:cNvPr id="1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Google Shape;16;p13"/>
          <p:cNvSpPr txBox="1">
            <a:spLocks noGrp="1"/>
          </p:cNvSpPr>
          <p:nvPr>
            <p:ph type="ctrTitle"/>
          </p:nvPr>
        </p:nvSpPr>
        <p:spPr>
          <a:xfrm>
            <a:off x="1600200" y="2386744"/>
            <a:ext cx="8991600" cy="1645920"/>
          </a:xfrm>
          <a:prstGeom prst="rect">
            <a:avLst/>
          </a:prstGeom>
          <a:solidFill>
            <a:srgbClr val="FFFFFF"/>
          </a:solidFill>
          <a:ln w="38100" cap="flat" cmpd="sng">
            <a:solidFill>
              <a:srgbClr val="40404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74300" tIns="182875" rIns="274300" bIns="182875" anchor="ctr" anchorCtr="1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3800"/>
              <a:buFont typeface="Gill Sans"/>
              <a:buNone/>
              <a:defRPr sz="3800">
                <a:solidFill>
                  <a:srgbClr val="262626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7" name="Google Shape;17;p13"/>
          <p:cNvSpPr txBox="1"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2000"/>
              <a:buNone/>
              <a:defRPr sz="2000">
                <a:solidFill>
                  <a:srgbClr val="FEFEFE"/>
                </a:solidFill>
              </a:defRPr>
            </a:lvl1pPr>
            <a:lvl2pPr lvl="1" algn="ctr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2000"/>
              <a:buNone/>
              <a:defRPr sz="2000"/>
            </a:lvl2pPr>
            <a:lvl3pPr lvl="2" algn="ctr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None/>
              <a:defRPr sz="1800"/>
            </a:lvl3pPr>
            <a:lvl4pPr lvl="3" algn="ctr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600"/>
              <a:buNone/>
              <a:defRPr sz="1600"/>
            </a:lvl4pPr>
            <a:lvl5pPr lvl="4" algn="ctr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600"/>
              <a:buNone/>
              <a:defRPr sz="1600"/>
            </a:lvl5pPr>
            <a:lvl6pPr lvl="5" algn="ctr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600"/>
              <a:buNone/>
              <a:defRPr sz="1600"/>
            </a:lvl6pPr>
            <a:lvl7pPr lvl="6" algn="ctr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600"/>
              <a:buNone/>
              <a:defRPr sz="1600"/>
            </a:lvl7pPr>
            <a:lvl8pPr lvl="7" algn="ctr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600"/>
              <a:buNone/>
              <a:defRPr sz="1600"/>
            </a:lvl8pPr>
            <a:lvl9pPr lvl="8" algn="ctr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600"/>
              <a:buNone/>
              <a:defRPr sz="1600"/>
            </a:lvl9pPr>
          </a:lstStyle>
          <a:p>
            <a:endParaRPr/>
          </a:p>
        </p:txBody>
      </p:sp>
      <p:sp>
        <p:nvSpPr>
          <p:cNvPr id="18" name="Google Shape;18;p13"/>
          <p:cNvSpPr txBox="1">
            <a:spLocks noGrp="1"/>
          </p:cNvSpPr>
          <p:nvPr>
            <p:ph type="dt" idx="10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9" name="Google Shape;19;p13"/>
          <p:cNvSpPr txBox="1">
            <a:spLocks noGrp="1"/>
          </p:cNvSpPr>
          <p:nvPr>
            <p:ph type="ftr" idx="11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0" name="Google Shape;20;p13"/>
          <p:cNvSpPr>
            <a:spLocks noGrp="1"/>
          </p:cNvSpPr>
          <p:nvPr>
            <p:ph type="sldNum" idx="12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69803"/>
            </a:srgbClr>
          </a:solidFill>
          <a:ln>
            <a:noFill/>
          </a:ln>
        </p:spPr>
        <p:txBody>
          <a:bodyPr spcFirstLastPara="1" wrap="square" lIns="18275" tIns="45700" rIns="18275" bIns="45700" anchor="ctr" anchorCtr="0">
            <a:noAutofit/>
          </a:bodyPr>
          <a:lstStyle>
            <a:lvl1pPr marL="0" lvl="0" indent="0" algn="ctr">
              <a:spcBef>
                <a:spcPts val="0"/>
              </a:spcBef>
              <a:buNone/>
              <a:defRPr/>
            </a:lvl1pPr>
            <a:lvl2pPr marL="0" lvl="1" indent="0" algn="ctr">
              <a:spcBef>
                <a:spcPts val="0"/>
              </a:spcBef>
              <a:buNone/>
              <a:defRPr/>
            </a:lvl2pPr>
            <a:lvl3pPr marL="0" lvl="2" indent="0" algn="ctr">
              <a:spcBef>
                <a:spcPts val="0"/>
              </a:spcBef>
              <a:buNone/>
              <a:defRPr/>
            </a:lvl3pPr>
            <a:lvl4pPr marL="0" lvl="3" indent="0" algn="ctr">
              <a:spcBef>
                <a:spcPts val="0"/>
              </a:spcBef>
              <a:buNone/>
              <a:defRPr/>
            </a:lvl4pPr>
            <a:lvl5pPr marL="0" lvl="4" indent="0" algn="ctr">
              <a:spcBef>
                <a:spcPts val="0"/>
              </a:spcBef>
              <a:buNone/>
              <a:defRPr/>
            </a:lvl5pPr>
            <a:lvl6pPr marL="0" lvl="5" indent="0" algn="ctr">
              <a:spcBef>
                <a:spcPts val="0"/>
              </a:spcBef>
              <a:buNone/>
              <a:defRPr/>
            </a:lvl6pPr>
            <a:lvl7pPr marL="0" lvl="6" indent="0" algn="ctr">
              <a:spcBef>
                <a:spcPts val="0"/>
              </a:spcBef>
              <a:buNone/>
              <a:defRPr/>
            </a:lvl7pPr>
            <a:lvl8pPr marL="0" lvl="7" indent="0" algn="ctr">
              <a:spcBef>
                <a:spcPts val="0"/>
              </a:spcBef>
              <a:buNone/>
              <a:defRPr/>
            </a:lvl8pPr>
            <a:lvl9pPr marL="0" lvl="8" indent="0" algn="ctr">
              <a:spcBef>
                <a:spcPts val="0"/>
              </a:spcBef>
              <a:buNone/>
              <a:defRPr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ontent" type="obj">
  <p:cSld name="OBJECT">
    <p:spTree>
      <p:nvGrpSpPr>
        <p:cNvPr id="1" name="Shape 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Google Shape;28;p14"/>
          <p:cNvSpPr txBox="1">
            <a:spLocks noGrp="1"/>
          </p:cNvSpPr>
          <p:nvPr>
            <p:ph type="title"/>
          </p:nvPr>
        </p:nvSpPr>
        <p:spPr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 cmpd="sng">
            <a:solidFill>
              <a:srgbClr val="404040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182875" tIns="182875" rIns="182875" bIns="182875" anchor="ctr" anchorCtr="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9" name="Google Shape;29;p14"/>
          <p:cNvSpPr txBox="1"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1pPr>
            <a:lvl2pPr marL="914400" lvl="1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2pPr>
            <a:lvl3pPr marL="1371600" lvl="2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3pPr>
            <a:lvl4pPr marL="1828800" lvl="3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4pPr>
            <a:lvl5pPr marL="2286000" lvl="4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5pPr>
            <a:lvl6pPr marL="2743200" lvl="5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6pPr>
            <a:lvl7pPr marL="3200400" lvl="6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7pPr>
            <a:lvl8pPr marL="3657600" lvl="7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8pPr>
            <a:lvl9pPr marL="4114800" lvl="8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30" name="Google Shape;30;p14"/>
          <p:cNvSpPr txBox="1">
            <a:spLocks noGrp="1"/>
          </p:cNvSpPr>
          <p:nvPr>
            <p:ph type="dt" idx="10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1" name="Google Shape;31;p14"/>
          <p:cNvSpPr txBox="1">
            <a:spLocks noGrp="1"/>
          </p:cNvSpPr>
          <p:nvPr>
            <p:ph type="ftr" idx="11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2" name="Google Shape;32;p14"/>
          <p:cNvSpPr>
            <a:spLocks noGrp="1"/>
          </p:cNvSpPr>
          <p:nvPr>
            <p:ph type="sldNum" idx="12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69803"/>
            </a:srgbClr>
          </a:solidFill>
          <a:ln>
            <a:noFill/>
          </a:ln>
        </p:spPr>
        <p:txBody>
          <a:bodyPr spcFirstLastPara="1" wrap="square" lIns="18275" tIns="45700" rIns="18275" bIns="45700" anchor="ctr" anchorCtr="0">
            <a:noAutofit/>
          </a:bodyPr>
          <a:lstStyle>
            <a:lvl1pPr marL="0" lvl="0" indent="0" algn="ctr">
              <a:spcBef>
                <a:spcPts val="0"/>
              </a:spcBef>
              <a:buNone/>
              <a:defRPr/>
            </a:lvl1pPr>
            <a:lvl2pPr marL="0" lvl="1" indent="0" algn="ctr">
              <a:spcBef>
                <a:spcPts val="0"/>
              </a:spcBef>
              <a:buNone/>
              <a:defRPr/>
            </a:lvl2pPr>
            <a:lvl3pPr marL="0" lvl="2" indent="0" algn="ctr">
              <a:spcBef>
                <a:spcPts val="0"/>
              </a:spcBef>
              <a:buNone/>
              <a:defRPr/>
            </a:lvl3pPr>
            <a:lvl4pPr marL="0" lvl="3" indent="0" algn="ctr">
              <a:spcBef>
                <a:spcPts val="0"/>
              </a:spcBef>
              <a:buNone/>
              <a:defRPr/>
            </a:lvl4pPr>
            <a:lvl5pPr marL="0" lvl="4" indent="0" algn="ctr">
              <a:spcBef>
                <a:spcPts val="0"/>
              </a:spcBef>
              <a:buNone/>
              <a:defRPr/>
            </a:lvl5pPr>
            <a:lvl6pPr marL="0" lvl="5" indent="0" algn="ctr">
              <a:spcBef>
                <a:spcPts val="0"/>
              </a:spcBef>
              <a:buNone/>
              <a:defRPr/>
            </a:lvl6pPr>
            <a:lvl7pPr marL="0" lvl="6" indent="0" algn="ctr">
              <a:spcBef>
                <a:spcPts val="0"/>
              </a:spcBef>
              <a:buNone/>
              <a:defRPr/>
            </a:lvl7pPr>
            <a:lvl8pPr marL="0" lvl="7" indent="0" algn="ctr">
              <a:spcBef>
                <a:spcPts val="0"/>
              </a:spcBef>
              <a:buNone/>
              <a:defRPr/>
            </a:lvl8pPr>
            <a:lvl9pPr marL="0" lvl="8" indent="0" algn="ctr">
              <a:spcBef>
                <a:spcPts val="0"/>
              </a:spcBef>
              <a:buNone/>
              <a:defRPr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bg>
      <p:bgPr>
        <a:solidFill>
          <a:schemeClr val="accent2"/>
        </a:solidFill>
        <a:effectLst/>
      </p:bgPr>
    </p:bg>
    <p:spTree>
      <p:nvGrpSpPr>
        <p:cNvPr id="1" name="Shape 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Google Shape;34;p12"/>
          <p:cNvSpPr txBox="1">
            <a:spLocks noGrp="1"/>
          </p:cNvSpPr>
          <p:nvPr>
            <p:ph type="ctrTitle"/>
          </p:nvPr>
        </p:nvSpPr>
        <p:spPr>
          <a:xfrm>
            <a:off x="1600200" y="2386744"/>
            <a:ext cx="8991600" cy="1645920"/>
          </a:xfrm>
          <a:prstGeom prst="rect">
            <a:avLst/>
          </a:prstGeom>
          <a:solidFill>
            <a:srgbClr val="FFFFFF"/>
          </a:solidFill>
          <a:ln w="38100" cap="flat" cmpd="sng">
            <a:solidFill>
              <a:srgbClr val="40404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74300" tIns="182875" rIns="274300" bIns="182875" anchor="ctr" anchorCtr="1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3800"/>
              <a:buFont typeface="Gill Sans"/>
              <a:buNone/>
              <a:defRPr sz="3800">
                <a:solidFill>
                  <a:srgbClr val="262626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5" name="Google Shape;35;p12"/>
          <p:cNvSpPr txBox="1"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2000"/>
              <a:buNone/>
              <a:defRPr sz="2000">
                <a:solidFill>
                  <a:srgbClr val="FEFEFE"/>
                </a:solidFill>
              </a:defRPr>
            </a:lvl1pPr>
            <a:lvl2pPr lvl="1" algn="ctr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2000"/>
              <a:buNone/>
              <a:defRPr sz="2000"/>
            </a:lvl2pPr>
            <a:lvl3pPr lvl="2" algn="ctr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None/>
              <a:defRPr sz="1800"/>
            </a:lvl3pPr>
            <a:lvl4pPr lvl="3" algn="ctr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600"/>
              <a:buNone/>
              <a:defRPr sz="1600"/>
            </a:lvl4pPr>
            <a:lvl5pPr lvl="4" algn="ctr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600"/>
              <a:buNone/>
              <a:defRPr sz="1600"/>
            </a:lvl5pPr>
            <a:lvl6pPr lvl="5" algn="ctr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600"/>
              <a:buNone/>
              <a:defRPr sz="1600"/>
            </a:lvl6pPr>
            <a:lvl7pPr lvl="6" algn="ctr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600"/>
              <a:buNone/>
              <a:defRPr sz="1600"/>
            </a:lvl7pPr>
            <a:lvl8pPr lvl="7" algn="ctr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600"/>
              <a:buNone/>
              <a:defRPr sz="1600"/>
            </a:lvl8pPr>
            <a:lvl9pPr lvl="8" algn="ctr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600"/>
              <a:buNone/>
              <a:defRPr sz="1600"/>
            </a:lvl9pPr>
          </a:lstStyle>
          <a:p>
            <a:endParaRPr/>
          </a:p>
        </p:txBody>
      </p:sp>
      <p:sp>
        <p:nvSpPr>
          <p:cNvPr id="36" name="Google Shape;36;p12"/>
          <p:cNvSpPr txBox="1">
            <a:spLocks noGrp="1"/>
          </p:cNvSpPr>
          <p:nvPr>
            <p:ph type="dt" idx="10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7" name="Google Shape;37;p12"/>
          <p:cNvSpPr txBox="1">
            <a:spLocks noGrp="1"/>
          </p:cNvSpPr>
          <p:nvPr>
            <p:ph type="ftr" idx="11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8" name="Google Shape;38;p12"/>
          <p:cNvSpPr>
            <a:spLocks noGrp="1"/>
          </p:cNvSpPr>
          <p:nvPr>
            <p:ph type="sldNum" idx="12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69803"/>
            </a:srgbClr>
          </a:solidFill>
          <a:ln>
            <a:noFill/>
          </a:ln>
        </p:spPr>
        <p:txBody>
          <a:bodyPr spcFirstLastPara="1" wrap="square" lIns="18275" tIns="45700" rIns="18275" bIns="45700" anchor="ctr" anchorCtr="0">
            <a:noAutofit/>
          </a:bodyPr>
          <a:lstStyle>
            <a:lvl1pPr marL="0" lvl="0" indent="0" algn="ctr">
              <a:spcBef>
                <a:spcPts val="0"/>
              </a:spcBef>
              <a:buNone/>
              <a:defRPr/>
            </a:lvl1pPr>
            <a:lvl2pPr marL="0" lvl="1" indent="0" algn="ctr">
              <a:spcBef>
                <a:spcPts val="0"/>
              </a:spcBef>
              <a:buNone/>
              <a:defRPr/>
            </a:lvl2pPr>
            <a:lvl3pPr marL="0" lvl="2" indent="0" algn="ctr">
              <a:spcBef>
                <a:spcPts val="0"/>
              </a:spcBef>
              <a:buNone/>
              <a:defRPr/>
            </a:lvl3pPr>
            <a:lvl4pPr marL="0" lvl="3" indent="0" algn="ctr">
              <a:spcBef>
                <a:spcPts val="0"/>
              </a:spcBef>
              <a:buNone/>
              <a:defRPr/>
            </a:lvl4pPr>
            <a:lvl5pPr marL="0" lvl="4" indent="0" algn="ctr">
              <a:spcBef>
                <a:spcPts val="0"/>
              </a:spcBef>
              <a:buNone/>
              <a:defRPr/>
            </a:lvl5pPr>
            <a:lvl6pPr marL="0" lvl="5" indent="0" algn="ctr">
              <a:spcBef>
                <a:spcPts val="0"/>
              </a:spcBef>
              <a:buNone/>
              <a:defRPr/>
            </a:lvl6pPr>
            <a:lvl7pPr marL="0" lvl="6" indent="0" algn="ctr">
              <a:spcBef>
                <a:spcPts val="0"/>
              </a:spcBef>
              <a:buNone/>
              <a:defRPr/>
            </a:lvl7pPr>
            <a:lvl8pPr marL="0" lvl="7" indent="0" algn="ctr">
              <a:spcBef>
                <a:spcPts val="0"/>
              </a:spcBef>
              <a:buNone/>
              <a:defRPr/>
            </a:lvl8pPr>
            <a:lvl9pPr marL="0" lvl="8" indent="0" algn="ctr">
              <a:spcBef>
                <a:spcPts val="0"/>
              </a:spcBef>
              <a:buNone/>
              <a:defRPr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bg>
      <p:bgPr>
        <a:solidFill>
          <a:schemeClr val="accent1"/>
        </a:solidFill>
        <a:effectLst/>
      </p:bgPr>
    </p:bg>
    <p:spTree>
      <p:nvGrpSpPr>
        <p:cNvPr id="1" name="Shape 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Google Shape;40;p15"/>
          <p:cNvSpPr txBox="1">
            <a:spLocks noGrp="1"/>
          </p:cNvSpPr>
          <p:nvPr>
            <p:ph type="title"/>
          </p:nvPr>
        </p:nvSpPr>
        <p:spPr>
          <a:xfrm>
            <a:off x="1600200" y="2386744"/>
            <a:ext cx="8991600" cy="1645920"/>
          </a:xfrm>
          <a:prstGeom prst="rect">
            <a:avLst/>
          </a:prstGeom>
          <a:solidFill>
            <a:srgbClr val="FFFFFF"/>
          </a:solidFill>
          <a:ln w="38100" cap="flat" cmpd="sng">
            <a:solidFill>
              <a:srgbClr val="40404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74300" tIns="182875" rIns="274300" bIns="182875" anchor="ctr" anchorCtr="1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3800"/>
              <a:buFont typeface="Gill Sans"/>
              <a:buNone/>
              <a:defRPr sz="3800">
                <a:solidFill>
                  <a:srgbClr val="262626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1" name="Google Shape;41;p15"/>
          <p:cNvSpPr txBox="1"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1">
            <a:normAutofit/>
          </a:bodyPr>
          <a:lstStyle>
            <a:lvl1pPr marL="457200" lvl="0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2000"/>
              <a:buNone/>
              <a:defRPr sz="2000">
                <a:solidFill>
                  <a:schemeClr val="lt1"/>
                </a:solidFill>
              </a:defRPr>
            </a:lvl1pPr>
            <a:lvl2pPr marL="914400" lvl="1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2000"/>
              <a:buNone/>
              <a:defRPr sz="2000">
                <a:solidFill>
                  <a:schemeClr val="lt1"/>
                </a:solidFill>
              </a:defRPr>
            </a:lvl2pPr>
            <a:lvl3pPr marL="1371600" lvl="2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None/>
              <a:defRPr sz="1800">
                <a:solidFill>
                  <a:schemeClr val="lt1"/>
                </a:solidFill>
              </a:defRPr>
            </a:lvl3pPr>
            <a:lvl4pPr marL="1828800" lvl="3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600"/>
              <a:buNone/>
              <a:defRPr sz="1600">
                <a:solidFill>
                  <a:schemeClr val="lt1"/>
                </a:solidFill>
              </a:defRPr>
            </a:lvl4pPr>
            <a:lvl5pPr marL="2286000" lvl="4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600"/>
              <a:buNone/>
              <a:defRPr sz="1600">
                <a:solidFill>
                  <a:schemeClr val="lt1"/>
                </a:solidFill>
              </a:defRPr>
            </a:lvl5pPr>
            <a:lvl6pPr marL="2743200" lvl="5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600"/>
              <a:buNone/>
              <a:defRPr sz="1600">
                <a:solidFill>
                  <a:schemeClr val="lt1"/>
                </a:solidFill>
              </a:defRPr>
            </a:lvl6pPr>
            <a:lvl7pPr marL="3200400" lvl="6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600"/>
              <a:buNone/>
              <a:defRPr sz="1600">
                <a:solidFill>
                  <a:schemeClr val="lt1"/>
                </a:solidFill>
              </a:defRPr>
            </a:lvl7pPr>
            <a:lvl8pPr marL="3657600" lvl="7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600"/>
              <a:buNone/>
              <a:defRPr sz="1600">
                <a:solidFill>
                  <a:schemeClr val="lt1"/>
                </a:solidFill>
              </a:defRPr>
            </a:lvl8pPr>
            <a:lvl9pPr marL="4114800" lvl="8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600"/>
              <a:buNone/>
              <a:defRPr sz="16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42" name="Google Shape;42;p15"/>
          <p:cNvSpPr txBox="1">
            <a:spLocks noGrp="1"/>
          </p:cNvSpPr>
          <p:nvPr>
            <p:ph type="dt" idx="10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3" name="Google Shape;43;p15"/>
          <p:cNvSpPr txBox="1">
            <a:spLocks noGrp="1"/>
          </p:cNvSpPr>
          <p:nvPr>
            <p:ph type="ftr" idx="11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4" name="Google Shape;44;p15"/>
          <p:cNvSpPr>
            <a:spLocks noGrp="1"/>
          </p:cNvSpPr>
          <p:nvPr>
            <p:ph type="sldNum" idx="12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69803"/>
            </a:srgbClr>
          </a:solidFill>
          <a:ln>
            <a:noFill/>
          </a:ln>
        </p:spPr>
        <p:txBody>
          <a:bodyPr spcFirstLastPara="1" wrap="square" lIns="18275" tIns="45700" rIns="18275" bIns="45700" anchor="ctr" anchorCtr="0">
            <a:noAutofit/>
          </a:bodyPr>
          <a:lstStyle>
            <a:lvl1pPr marL="0" lvl="0" indent="0" algn="ctr">
              <a:spcBef>
                <a:spcPts val="0"/>
              </a:spcBef>
              <a:buNone/>
              <a:defRPr/>
            </a:lvl1pPr>
            <a:lvl2pPr marL="0" lvl="1" indent="0" algn="ctr">
              <a:spcBef>
                <a:spcPts val="0"/>
              </a:spcBef>
              <a:buNone/>
              <a:defRPr/>
            </a:lvl2pPr>
            <a:lvl3pPr marL="0" lvl="2" indent="0" algn="ctr">
              <a:spcBef>
                <a:spcPts val="0"/>
              </a:spcBef>
              <a:buNone/>
              <a:defRPr/>
            </a:lvl3pPr>
            <a:lvl4pPr marL="0" lvl="3" indent="0" algn="ctr">
              <a:spcBef>
                <a:spcPts val="0"/>
              </a:spcBef>
              <a:buNone/>
              <a:defRPr/>
            </a:lvl4pPr>
            <a:lvl5pPr marL="0" lvl="4" indent="0" algn="ctr">
              <a:spcBef>
                <a:spcPts val="0"/>
              </a:spcBef>
              <a:buNone/>
              <a:defRPr/>
            </a:lvl5pPr>
            <a:lvl6pPr marL="0" lvl="5" indent="0" algn="ctr">
              <a:spcBef>
                <a:spcPts val="0"/>
              </a:spcBef>
              <a:buNone/>
              <a:defRPr/>
            </a:lvl6pPr>
            <a:lvl7pPr marL="0" lvl="6" indent="0" algn="ctr">
              <a:spcBef>
                <a:spcPts val="0"/>
              </a:spcBef>
              <a:buNone/>
              <a:defRPr/>
            </a:lvl7pPr>
            <a:lvl8pPr marL="0" lvl="7" indent="0" algn="ctr">
              <a:spcBef>
                <a:spcPts val="0"/>
              </a:spcBef>
              <a:buNone/>
              <a:defRPr/>
            </a:lvl8pPr>
            <a:lvl9pPr marL="0" lvl="8" indent="0" algn="ctr">
              <a:spcBef>
                <a:spcPts val="0"/>
              </a:spcBef>
              <a:buNone/>
              <a:defRPr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 Content" type="twoObj">
  <p:cSld name="TWO_OBJECTS">
    <p:spTree>
      <p:nvGrpSpPr>
        <p:cNvPr id="1" name="Shape 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Google Shape;46;p16"/>
          <p:cNvSpPr txBox="1">
            <a:spLocks noGrp="1"/>
          </p:cNvSpPr>
          <p:nvPr>
            <p:ph type="title"/>
          </p:nvPr>
        </p:nvSpPr>
        <p:spPr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 cmpd="sng">
            <a:solidFill>
              <a:srgbClr val="404040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182875" tIns="182875" rIns="182875" bIns="182875" anchor="ctr" anchorCtr="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7" name="Google Shape;47;p16"/>
          <p:cNvSpPr txBox="1">
            <a:spLocks noGrp="1"/>
          </p:cNvSpPr>
          <p:nvPr>
            <p:ph type="body" idx="1"/>
          </p:nvPr>
        </p:nvSpPr>
        <p:spPr>
          <a:xfrm>
            <a:off x="1581912" y="2638044"/>
            <a:ext cx="4271771" cy="310198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1pPr>
            <a:lvl2pPr marL="914400" lvl="1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2pPr>
            <a:lvl3pPr marL="1371600" lvl="2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3pPr>
            <a:lvl4pPr marL="1828800" lvl="3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4pPr>
            <a:lvl5pPr marL="2286000" lvl="4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5pPr>
            <a:lvl6pPr marL="2743200" lvl="5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6pPr>
            <a:lvl7pPr marL="3200400" lvl="6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7pPr>
            <a:lvl8pPr marL="3657600" lvl="7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8pPr>
            <a:lvl9pPr marL="4114800" lvl="8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48" name="Google Shape;48;p16"/>
          <p:cNvSpPr txBox="1">
            <a:spLocks noGrp="1"/>
          </p:cNvSpPr>
          <p:nvPr>
            <p:ph type="body" idx="2"/>
          </p:nvPr>
        </p:nvSpPr>
        <p:spPr>
          <a:xfrm>
            <a:off x="6338315" y="2638044"/>
            <a:ext cx="4270247" cy="310198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1pPr>
            <a:lvl2pPr marL="914400" lvl="1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2pPr>
            <a:lvl3pPr marL="1371600" lvl="2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3pPr>
            <a:lvl4pPr marL="1828800" lvl="3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4pPr>
            <a:lvl5pPr marL="2286000" lvl="4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5pPr>
            <a:lvl6pPr marL="2743200" lvl="5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6pPr>
            <a:lvl7pPr marL="3200400" lvl="6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7pPr>
            <a:lvl8pPr marL="3657600" lvl="7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8pPr>
            <a:lvl9pPr marL="4114800" lvl="8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49" name="Google Shape;49;p16"/>
          <p:cNvSpPr txBox="1">
            <a:spLocks noGrp="1"/>
          </p:cNvSpPr>
          <p:nvPr>
            <p:ph type="dt" idx="10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0" name="Google Shape;50;p16"/>
          <p:cNvSpPr txBox="1">
            <a:spLocks noGrp="1"/>
          </p:cNvSpPr>
          <p:nvPr>
            <p:ph type="ftr" idx="11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1" name="Google Shape;51;p16"/>
          <p:cNvSpPr>
            <a:spLocks noGrp="1"/>
          </p:cNvSpPr>
          <p:nvPr>
            <p:ph type="sldNum" idx="12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69803"/>
            </a:srgbClr>
          </a:solidFill>
          <a:ln>
            <a:noFill/>
          </a:ln>
        </p:spPr>
        <p:txBody>
          <a:bodyPr spcFirstLastPara="1" wrap="square" lIns="18275" tIns="45700" rIns="18275" bIns="45700" anchor="ctr" anchorCtr="0">
            <a:noAutofit/>
          </a:bodyPr>
          <a:lstStyle>
            <a:lvl1pPr marL="0" lvl="0" indent="0" algn="ctr">
              <a:spcBef>
                <a:spcPts val="0"/>
              </a:spcBef>
              <a:buNone/>
              <a:defRPr/>
            </a:lvl1pPr>
            <a:lvl2pPr marL="0" lvl="1" indent="0" algn="ctr">
              <a:spcBef>
                <a:spcPts val="0"/>
              </a:spcBef>
              <a:buNone/>
              <a:defRPr/>
            </a:lvl2pPr>
            <a:lvl3pPr marL="0" lvl="2" indent="0" algn="ctr">
              <a:spcBef>
                <a:spcPts val="0"/>
              </a:spcBef>
              <a:buNone/>
              <a:defRPr/>
            </a:lvl3pPr>
            <a:lvl4pPr marL="0" lvl="3" indent="0" algn="ctr">
              <a:spcBef>
                <a:spcPts val="0"/>
              </a:spcBef>
              <a:buNone/>
              <a:defRPr/>
            </a:lvl4pPr>
            <a:lvl5pPr marL="0" lvl="4" indent="0" algn="ctr">
              <a:spcBef>
                <a:spcPts val="0"/>
              </a:spcBef>
              <a:buNone/>
              <a:defRPr/>
            </a:lvl5pPr>
            <a:lvl6pPr marL="0" lvl="5" indent="0" algn="ctr">
              <a:spcBef>
                <a:spcPts val="0"/>
              </a:spcBef>
              <a:buNone/>
              <a:defRPr/>
            </a:lvl6pPr>
            <a:lvl7pPr marL="0" lvl="6" indent="0" algn="ctr">
              <a:spcBef>
                <a:spcPts val="0"/>
              </a:spcBef>
              <a:buNone/>
              <a:defRPr/>
            </a:lvl7pPr>
            <a:lvl8pPr marL="0" lvl="7" indent="0" algn="ctr">
              <a:spcBef>
                <a:spcPts val="0"/>
              </a:spcBef>
              <a:buNone/>
              <a:defRPr/>
            </a:lvl8pPr>
            <a:lvl9pPr marL="0" lvl="8" indent="0" algn="ctr">
              <a:spcBef>
                <a:spcPts val="0"/>
              </a:spcBef>
              <a:buNone/>
              <a:defRPr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mparison" type="twoTxTwoObj">
  <p:cSld name="TWO_OBJECTS_WITH_TEXT">
    <p:spTree>
      <p:nvGrpSpPr>
        <p:cNvPr id="1" name="Shape 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Google Shape;53;p17"/>
          <p:cNvSpPr txBox="1"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1">
            <a:normAutofit/>
          </a:bodyPr>
          <a:lstStyle>
            <a:lvl1pPr marL="457200" lvl="0" indent="-228600" algn="ctr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900"/>
              <a:buNone/>
              <a:defRPr sz="1900" b="0" cap="none">
                <a:solidFill>
                  <a:srgbClr val="6B8890"/>
                </a:solidFill>
              </a:defRPr>
            </a:lvl1pPr>
            <a:lvl2pPr marL="914400" lvl="1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900"/>
              <a:buNone/>
              <a:defRPr sz="1900" b="1"/>
            </a:lvl2pPr>
            <a:lvl3pPr marL="1371600" lvl="2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None/>
              <a:defRPr sz="1800" b="1"/>
            </a:lvl3pPr>
            <a:lvl4pPr marL="1828800" lvl="3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600"/>
              <a:buNone/>
              <a:defRPr sz="1600" b="1"/>
            </a:lvl4pPr>
            <a:lvl5pPr marL="2286000" lvl="4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600"/>
              <a:buNone/>
              <a:defRPr sz="1600" b="1"/>
            </a:lvl5pPr>
            <a:lvl6pPr marL="2743200" lvl="5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600"/>
              <a:buNone/>
              <a:defRPr sz="1600" b="1"/>
            </a:lvl6pPr>
            <a:lvl7pPr marL="3200400" lvl="6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600"/>
              <a:buNone/>
              <a:defRPr sz="1600" b="1"/>
            </a:lvl7pPr>
            <a:lvl8pPr marL="3657600" lvl="7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600"/>
              <a:buNone/>
              <a:defRPr sz="1600" b="1"/>
            </a:lvl8pPr>
            <a:lvl9pPr marL="4114800" lvl="8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54" name="Google Shape;54;p17"/>
          <p:cNvSpPr txBox="1">
            <a:spLocks noGrp="1"/>
          </p:cNvSpPr>
          <p:nvPr>
            <p:ph type="body" idx="2"/>
          </p:nvPr>
        </p:nvSpPr>
        <p:spPr>
          <a:xfrm>
            <a:off x="1583436" y="3143250"/>
            <a:ext cx="4270248" cy="259677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1pPr>
            <a:lvl2pPr marL="914400" lvl="1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2pPr>
            <a:lvl3pPr marL="1371600" lvl="2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3pPr>
            <a:lvl4pPr marL="1828800" lvl="3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4pPr>
            <a:lvl5pPr marL="2286000" lvl="4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5pPr>
            <a:lvl6pPr marL="2743200" lvl="5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6pPr>
            <a:lvl7pPr marL="3200400" lvl="6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7pPr>
            <a:lvl8pPr marL="3657600" lvl="7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8pPr>
            <a:lvl9pPr marL="4114800" lvl="8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55" name="Google Shape;55;p17"/>
          <p:cNvSpPr txBox="1">
            <a:spLocks noGrp="1"/>
          </p:cNvSpPr>
          <p:nvPr>
            <p:ph type="body" idx="3"/>
          </p:nvPr>
        </p:nvSpPr>
        <p:spPr>
          <a:xfrm>
            <a:off x="6338316" y="3143250"/>
            <a:ext cx="4253484" cy="259677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1pPr>
            <a:lvl2pPr marL="914400" lvl="1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2pPr>
            <a:lvl3pPr marL="1371600" lvl="2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3pPr>
            <a:lvl4pPr marL="1828800" lvl="3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4pPr>
            <a:lvl5pPr marL="2286000" lvl="4" indent="-3302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600"/>
              <a:buChar char="•"/>
              <a:defRPr/>
            </a:lvl5pPr>
            <a:lvl6pPr marL="2743200" lvl="5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6pPr>
            <a:lvl7pPr marL="3200400" lvl="6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7pPr>
            <a:lvl8pPr marL="3657600" lvl="7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8pPr>
            <a:lvl9pPr marL="4114800" lvl="8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56" name="Google Shape;56;p17"/>
          <p:cNvSpPr txBox="1">
            <a:spLocks noGrp="1"/>
          </p:cNvSpPr>
          <p:nvPr>
            <p:ph type="body" idx="4"/>
          </p:nvPr>
        </p:nvSpPr>
        <p:spPr>
          <a:xfrm>
            <a:off x="6338316" y="2313433"/>
            <a:ext cx="4270248" cy="7040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1">
            <a:normAutofit/>
          </a:bodyPr>
          <a:lstStyle>
            <a:lvl1pPr marL="457200" lvl="0" indent="-228600" algn="ctr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900"/>
              <a:buNone/>
              <a:defRPr sz="1900" b="0" cap="none">
                <a:solidFill>
                  <a:srgbClr val="6B8890"/>
                </a:solidFill>
              </a:defRPr>
            </a:lvl1pPr>
            <a:lvl2pPr marL="914400" lvl="1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900"/>
              <a:buNone/>
              <a:defRPr sz="1900" b="1"/>
            </a:lvl2pPr>
            <a:lvl3pPr marL="1371600" lvl="2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None/>
              <a:defRPr sz="1800" b="1"/>
            </a:lvl3pPr>
            <a:lvl4pPr marL="1828800" lvl="3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600"/>
              <a:buNone/>
              <a:defRPr sz="1600" b="1"/>
            </a:lvl4pPr>
            <a:lvl5pPr marL="2286000" lvl="4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600"/>
              <a:buNone/>
              <a:defRPr sz="1600" b="1"/>
            </a:lvl5pPr>
            <a:lvl6pPr marL="2743200" lvl="5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600"/>
              <a:buNone/>
              <a:defRPr sz="1600" b="1"/>
            </a:lvl6pPr>
            <a:lvl7pPr marL="3200400" lvl="6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600"/>
              <a:buNone/>
              <a:defRPr sz="1600" b="1"/>
            </a:lvl7pPr>
            <a:lvl8pPr marL="3657600" lvl="7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600"/>
              <a:buNone/>
              <a:defRPr sz="1600" b="1"/>
            </a:lvl8pPr>
            <a:lvl9pPr marL="4114800" lvl="8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57" name="Google Shape;57;p17"/>
          <p:cNvSpPr txBox="1">
            <a:spLocks noGrp="1"/>
          </p:cNvSpPr>
          <p:nvPr>
            <p:ph type="dt" idx="10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8" name="Google Shape;58;p17"/>
          <p:cNvSpPr txBox="1">
            <a:spLocks noGrp="1"/>
          </p:cNvSpPr>
          <p:nvPr>
            <p:ph type="ftr" idx="11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9" name="Google Shape;59;p17"/>
          <p:cNvSpPr>
            <a:spLocks noGrp="1"/>
          </p:cNvSpPr>
          <p:nvPr>
            <p:ph type="sldNum" idx="12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69803"/>
            </a:srgbClr>
          </a:solidFill>
          <a:ln>
            <a:noFill/>
          </a:ln>
        </p:spPr>
        <p:txBody>
          <a:bodyPr spcFirstLastPara="1" wrap="square" lIns="18275" tIns="45700" rIns="18275" bIns="45700" anchor="ctr" anchorCtr="0">
            <a:noAutofit/>
          </a:bodyPr>
          <a:lstStyle>
            <a:lvl1pPr marL="0" lvl="0" indent="0" algn="ctr">
              <a:spcBef>
                <a:spcPts val="0"/>
              </a:spcBef>
              <a:buNone/>
              <a:defRPr/>
            </a:lvl1pPr>
            <a:lvl2pPr marL="0" lvl="1" indent="0" algn="ctr">
              <a:spcBef>
                <a:spcPts val="0"/>
              </a:spcBef>
              <a:buNone/>
              <a:defRPr/>
            </a:lvl2pPr>
            <a:lvl3pPr marL="0" lvl="2" indent="0" algn="ctr">
              <a:spcBef>
                <a:spcPts val="0"/>
              </a:spcBef>
              <a:buNone/>
              <a:defRPr/>
            </a:lvl3pPr>
            <a:lvl4pPr marL="0" lvl="3" indent="0" algn="ctr">
              <a:spcBef>
                <a:spcPts val="0"/>
              </a:spcBef>
              <a:buNone/>
              <a:defRPr/>
            </a:lvl4pPr>
            <a:lvl5pPr marL="0" lvl="4" indent="0" algn="ctr">
              <a:spcBef>
                <a:spcPts val="0"/>
              </a:spcBef>
              <a:buNone/>
              <a:defRPr/>
            </a:lvl5pPr>
            <a:lvl6pPr marL="0" lvl="5" indent="0" algn="ctr">
              <a:spcBef>
                <a:spcPts val="0"/>
              </a:spcBef>
              <a:buNone/>
              <a:defRPr/>
            </a:lvl6pPr>
            <a:lvl7pPr marL="0" lvl="6" indent="0" algn="ctr">
              <a:spcBef>
                <a:spcPts val="0"/>
              </a:spcBef>
              <a:buNone/>
              <a:defRPr/>
            </a:lvl7pPr>
            <a:lvl8pPr marL="0" lvl="7" indent="0" algn="ctr">
              <a:spcBef>
                <a:spcPts val="0"/>
              </a:spcBef>
              <a:buNone/>
              <a:defRPr/>
            </a:lvl8pPr>
            <a:lvl9pPr marL="0" lvl="8" indent="0" algn="ctr">
              <a:spcBef>
                <a:spcPts val="0"/>
              </a:spcBef>
              <a:buNone/>
              <a:defRPr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60" name="Google Shape;60;p17"/>
          <p:cNvSpPr txBox="1">
            <a:spLocks noGrp="1"/>
          </p:cNvSpPr>
          <p:nvPr>
            <p:ph type="title"/>
          </p:nvPr>
        </p:nvSpPr>
        <p:spPr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 cmpd="sng">
            <a:solidFill>
              <a:srgbClr val="404040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182875" tIns="182875" rIns="182875" bIns="182875" anchor="ctr" anchorCtr="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18"/>
          <p:cNvSpPr txBox="1">
            <a:spLocks noGrp="1"/>
          </p:cNvSpPr>
          <p:nvPr>
            <p:ph type="title"/>
          </p:nvPr>
        </p:nvSpPr>
        <p:spPr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 cmpd="sng">
            <a:solidFill>
              <a:srgbClr val="404040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182875" tIns="182875" rIns="182875" bIns="182875" anchor="ctr" anchorCtr="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3" name="Google Shape;63;p18"/>
          <p:cNvSpPr txBox="1">
            <a:spLocks noGrp="1"/>
          </p:cNvSpPr>
          <p:nvPr>
            <p:ph type="dt" idx="10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4" name="Google Shape;64;p18"/>
          <p:cNvSpPr txBox="1">
            <a:spLocks noGrp="1"/>
          </p:cNvSpPr>
          <p:nvPr>
            <p:ph type="ftr" idx="11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5" name="Google Shape;65;p18"/>
          <p:cNvSpPr>
            <a:spLocks noGrp="1"/>
          </p:cNvSpPr>
          <p:nvPr>
            <p:ph type="sldNum" idx="12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69803"/>
            </a:srgbClr>
          </a:solidFill>
          <a:ln>
            <a:noFill/>
          </a:ln>
        </p:spPr>
        <p:txBody>
          <a:bodyPr spcFirstLastPara="1" wrap="square" lIns="18275" tIns="45700" rIns="18275" bIns="45700" anchor="ctr" anchorCtr="0">
            <a:noAutofit/>
          </a:bodyPr>
          <a:lstStyle>
            <a:lvl1pPr marL="0" lvl="0" indent="0" algn="ctr">
              <a:spcBef>
                <a:spcPts val="0"/>
              </a:spcBef>
              <a:buNone/>
              <a:defRPr/>
            </a:lvl1pPr>
            <a:lvl2pPr marL="0" lvl="1" indent="0" algn="ctr">
              <a:spcBef>
                <a:spcPts val="0"/>
              </a:spcBef>
              <a:buNone/>
              <a:defRPr/>
            </a:lvl2pPr>
            <a:lvl3pPr marL="0" lvl="2" indent="0" algn="ctr">
              <a:spcBef>
                <a:spcPts val="0"/>
              </a:spcBef>
              <a:buNone/>
              <a:defRPr/>
            </a:lvl3pPr>
            <a:lvl4pPr marL="0" lvl="3" indent="0" algn="ctr">
              <a:spcBef>
                <a:spcPts val="0"/>
              </a:spcBef>
              <a:buNone/>
              <a:defRPr/>
            </a:lvl4pPr>
            <a:lvl5pPr marL="0" lvl="4" indent="0" algn="ctr">
              <a:spcBef>
                <a:spcPts val="0"/>
              </a:spcBef>
              <a:buNone/>
              <a:defRPr/>
            </a:lvl5pPr>
            <a:lvl6pPr marL="0" lvl="5" indent="0" algn="ctr">
              <a:spcBef>
                <a:spcPts val="0"/>
              </a:spcBef>
              <a:buNone/>
              <a:defRPr/>
            </a:lvl6pPr>
            <a:lvl7pPr marL="0" lvl="6" indent="0" algn="ctr">
              <a:spcBef>
                <a:spcPts val="0"/>
              </a:spcBef>
              <a:buNone/>
              <a:defRPr/>
            </a:lvl7pPr>
            <a:lvl8pPr marL="0" lvl="7" indent="0" algn="ctr">
              <a:spcBef>
                <a:spcPts val="0"/>
              </a:spcBef>
              <a:buNone/>
              <a:defRPr/>
            </a:lvl8pPr>
            <a:lvl9pPr marL="0" lvl="8" indent="0" algn="ctr">
              <a:spcBef>
                <a:spcPts val="0"/>
              </a:spcBef>
              <a:buNone/>
              <a:defRPr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Google Shape;67;p19"/>
          <p:cNvSpPr txBox="1">
            <a:spLocks noGrp="1"/>
          </p:cNvSpPr>
          <p:nvPr>
            <p:ph type="dt" idx="10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8" name="Google Shape;68;p19"/>
          <p:cNvSpPr txBox="1">
            <a:spLocks noGrp="1"/>
          </p:cNvSpPr>
          <p:nvPr>
            <p:ph type="ftr" idx="11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9" name="Google Shape;69;p19"/>
          <p:cNvSpPr>
            <a:spLocks noGrp="1"/>
          </p:cNvSpPr>
          <p:nvPr>
            <p:ph type="sldNum" idx="12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69803"/>
            </a:srgbClr>
          </a:solidFill>
          <a:ln>
            <a:noFill/>
          </a:ln>
        </p:spPr>
        <p:txBody>
          <a:bodyPr spcFirstLastPara="1" wrap="square" lIns="18275" tIns="45700" rIns="18275" bIns="45700" anchor="ctr" anchorCtr="0">
            <a:noAutofit/>
          </a:bodyPr>
          <a:lstStyle>
            <a:lvl1pPr marL="0" lvl="0" indent="0" algn="ctr">
              <a:spcBef>
                <a:spcPts val="0"/>
              </a:spcBef>
              <a:buNone/>
              <a:defRPr/>
            </a:lvl1pPr>
            <a:lvl2pPr marL="0" lvl="1" indent="0" algn="ctr">
              <a:spcBef>
                <a:spcPts val="0"/>
              </a:spcBef>
              <a:buNone/>
              <a:defRPr/>
            </a:lvl2pPr>
            <a:lvl3pPr marL="0" lvl="2" indent="0" algn="ctr">
              <a:spcBef>
                <a:spcPts val="0"/>
              </a:spcBef>
              <a:buNone/>
              <a:defRPr/>
            </a:lvl3pPr>
            <a:lvl4pPr marL="0" lvl="3" indent="0" algn="ctr">
              <a:spcBef>
                <a:spcPts val="0"/>
              </a:spcBef>
              <a:buNone/>
              <a:defRPr/>
            </a:lvl4pPr>
            <a:lvl5pPr marL="0" lvl="4" indent="0" algn="ctr">
              <a:spcBef>
                <a:spcPts val="0"/>
              </a:spcBef>
              <a:buNone/>
              <a:defRPr/>
            </a:lvl5pPr>
            <a:lvl6pPr marL="0" lvl="5" indent="0" algn="ctr">
              <a:spcBef>
                <a:spcPts val="0"/>
              </a:spcBef>
              <a:buNone/>
              <a:defRPr/>
            </a:lvl6pPr>
            <a:lvl7pPr marL="0" lvl="6" indent="0" algn="ctr">
              <a:spcBef>
                <a:spcPts val="0"/>
              </a:spcBef>
              <a:buNone/>
              <a:defRPr/>
            </a:lvl7pPr>
            <a:lvl8pPr marL="0" lvl="7" indent="0" algn="ctr">
              <a:spcBef>
                <a:spcPts val="0"/>
              </a:spcBef>
              <a:buNone/>
              <a:defRPr/>
            </a:lvl8pPr>
            <a:lvl9pPr marL="0" lvl="8" indent="0" algn="ctr">
              <a:spcBef>
                <a:spcPts val="0"/>
              </a:spcBef>
              <a:buNone/>
              <a:defRPr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ntent with Caption" type="objTx">
  <p:cSld name="OBJECT_WITH_CAPTION_TEXT">
    <p:spTree>
      <p:nvGrpSpPr>
        <p:cNvPr id="1" name="Shape 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Google Shape;71;p20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2" name="Google Shape;72;p20"/>
          <p:cNvSpPr txBox="1">
            <a:spLocks noGrp="1"/>
          </p:cNvSpPr>
          <p:nvPr>
            <p:ph type="title"/>
          </p:nvPr>
        </p:nvSpPr>
        <p:spPr>
          <a:xfrm>
            <a:off x="804672" y="2243828"/>
            <a:ext cx="4486656" cy="1141497"/>
          </a:xfrm>
          <a:prstGeom prst="rect">
            <a:avLst/>
          </a:prstGeom>
          <a:solidFill>
            <a:srgbClr val="FFFFFF"/>
          </a:solidFill>
          <a:ln w="9525" cap="flat" cmpd="sng">
            <a:solidFill>
              <a:srgbClr val="40404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82875" tIns="182875" rIns="182875" bIns="182875" anchor="ctr" anchorCtr="1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2200"/>
              <a:buFont typeface="Gill Sans"/>
              <a:buNone/>
              <a:defRPr sz="2200">
                <a:solidFill>
                  <a:srgbClr val="262626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3" name="Google Shape;73;p20"/>
          <p:cNvSpPr txBox="1">
            <a:spLocks noGrp="1"/>
          </p:cNvSpPr>
          <p:nvPr>
            <p:ph type="body" idx="1"/>
          </p:nvPr>
        </p:nvSpPr>
        <p:spPr>
          <a:xfrm>
            <a:off x="6736080" y="804672"/>
            <a:ext cx="4815840" cy="52486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925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900"/>
              <a:buChar char="•"/>
              <a:defRPr sz="1900">
                <a:solidFill>
                  <a:schemeClr val="dk1"/>
                </a:solidFill>
              </a:defRPr>
            </a:lvl1pPr>
            <a:lvl2pPr marL="914400" lvl="1" indent="-3302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600"/>
              <a:buChar char="•"/>
              <a:defRPr sz="1600">
                <a:solidFill>
                  <a:schemeClr val="dk1"/>
                </a:solidFill>
              </a:defRPr>
            </a:lvl2pPr>
            <a:lvl3pPr marL="1371600" lvl="2" indent="-3302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600"/>
              <a:buChar char="•"/>
              <a:defRPr sz="1600">
                <a:solidFill>
                  <a:schemeClr val="dk1"/>
                </a:solidFill>
              </a:defRPr>
            </a:lvl3pPr>
            <a:lvl4pPr marL="1828800" lvl="3" indent="-3302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600"/>
              <a:buChar char="•"/>
              <a:defRPr sz="1600">
                <a:solidFill>
                  <a:schemeClr val="dk1"/>
                </a:solidFill>
              </a:defRPr>
            </a:lvl4pPr>
            <a:lvl5pPr marL="2286000" lvl="4" indent="-3302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600"/>
              <a:buChar char="•"/>
              <a:defRPr sz="1600">
                <a:solidFill>
                  <a:schemeClr val="dk1"/>
                </a:solidFill>
              </a:defRPr>
            </a:lvl5pPr>
            <a:lvl6pPr marL="2743200" lvl="5" indent="-3302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600"/>
              <a:buChar char="•"/>
              <a:defRPr sz="1600"/>
            </a:lvl6pPr>
            <a:lvl7pPr marL="3200400" lvl="6" indent="-3302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600"/>
              <a:buChar char="•"/>
              <a:defRPr sz="1600"/>
            </a:lvl7pPr>
            <a:lvl8pPr marL="3657600" lvl="7" indent="-3302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600"/>
              <a:buChar char="•"/>
              <a:defRPr sz="1600"/>
            </a:lvl8pPr>
            <a:lvl9pPr marL="4114800" lvl="8" indent="-3302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600"/>
              <a:buChar char="•"/>
              <a:defRPr sz="1600"/>
            </a:lvl9pPr>
          </a:lstStyle>
          <a:p>
            <a:endParaRPr/>
          </a:p>
        </p:txBody>
      </p:sp>
      <p:sp>
        <p:nvSpPr>
          <p:cNvPr id="74" name="Google Shape;74;p20"/>
          <p:cNvSpPr txBox="1">
            <a:spLocks noGrp="1"/>
          </p:cNvSpPr>
          <p:nvPr>
            <p:ph type="body" idx="2"/>
          </p:nvPr>
        </p:nvSpPr>
        <p:spPr>
          <a:xfrm>
            <a:off x="1115568" y="3549918"/>
            <a:ext cx="3794760" cy="219403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1">
            <a:normAutofit/>
          </a:bodyPr>
          <a:lstStyle>
            <a:lvl1pPr marL="457200" lvl="0" indent="-228600" algn="ctr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500"/>
              <a:buNone/>
              <a:defRPr sz="1500">
                <a:solidFill>
                  <a:srgbClr val="FFFFFF"/>
                </a:solidFill>
              </a:defRPr>
            </a:lvl1pPr>
            <a:lvl2pPr marL="914400" lvl="1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400"/>
              <a:buNone/>
              <a:defRPr sz="1400"/>
            </a:lvl2pPr>
            <a:lvl3pPr marL="1371600" lvl="2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200"/>
              <a:buNone/>
              <a:defRPr sz="1200"/>
            </a:lvl3pPr>
            <a:lvl4pPr marL="1828800" lvl="3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000"/>
              <a:buNone/>
              <a:defRPr sz="1000"/>
            </a:lvl4pPr>
            <a:lvl5pPr marL="2286000" lvl="4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000"/>
              <a:buNone/>
              <a:defRPr sz="1000"/>
            </a:lvl5pPr>
            <a:lvl6pPr marL="2743200" lvl="5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000"/>
              <a:buNone/>
              <a:defRPr sz="1000"/>
            </a:lvl6pPr>
            <a:lvl7pPr marL="3200400" lvl="6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000"/>
              <a:buNone/>
              <a:defRPr sz="1000"/>
            </a:lvl7pPr>
            <a:lvl8pPr marL="3657600" lvl="7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000"/>
              <a:buNone/>
              <a:defRPr sz="1000"/>
            </a:lvl8pPr>
            <a:lvl9pPr marL="4114800" lvl="8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000"/>
              <a:buNone/>
              <a:defRPr sz="1000"/>
            </a:lvl9pPr>
          </a:lstStyle>
          <a:p>
            <a:endParaRPr/>
          </a:p>
        </p:txBody>
      </p:sp>
      <p:sp>
        <p:nvSpPr>
          <p:cNvPr id="75" name="Google Shape;75;p20"/>
          <p:cNvSpPr txBox="1">
            <a:spLocks noGrp="1"/>
          </p:cNvSpPr>
          <p:nvPr>
            <p:ph type="dt" idx="10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6" name="Google Shape;76;p20"/>
          <p:cNvSpPr txBox="1">
            <a:spLocks noGrp="1"/>
          </p:cNvSpPr>
          <p:nvPr>
            <p:ph type="ftr" idx="11"/>
          </p:nvPr>
        </p:nvSpPr>
        <p:spPr>
          <a:xfrm>
            <a:off x="804672" y="6236208"/>
            <a:ext cx="5124797" cy="3200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>
                <a:solidFill>
                  <a:srgbClr val="FFFFFF"/>
                </a:solidFill>
              </a:defRPr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7" name="Google Shape;77;p20"/>
          <p:cNvSpPr>
            <a:spLocks noGrp="1"/>
          </p:cNvSpPr>
          <p:nvPr>
            <p:ph type="sldNum" idx="12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69803"/>
            </a:srgbClr>
          </a:solidFill>
          <a:ln>
            <a:noFill/>
          </a:ln>
        </p:spPr>
        <p:txBody>
          <a:bodyPr spcFirstLastPara="1" wrap="square" lIns="18275" tIns="45700" rIns="18275" bIns="45700" anchor="ctr" anchorCtr="0">
            <a:noAutofit/>
          </a:bodyPr>
          <a:lstStyle>
            <a:lvl1pPr marL="0" lvl="0" indent="0" algn="ctr">
              <a:spcBef>
                <a:spcPts val="0"/>
              </a:spcBef>
              <a:buNone/>
              <a:defRPr/>
            </a:lvl1pPr>
            <a:lvl2pPr marL="0" lvl="1" indent="0" algn="ctr">
              <a:spcBef>
                <a:spcPts val="0"/>
              </a:spcBef>
              <a:buNone/>
              <a:defRPr/>
            </a:lvl2pPr>
            <a:lvl3pPr marL="0" lvl="2" indent="0" algn="ctr">
              <a:spcBef>
                <a:spcPts val="0"/>
              </a:spcBef>
              <a:buNone/>
              <a:defRPr/>
            </a:lvl3pPr>
            <a:lvl4pPr marL="0" lvl="3" indent="0" algn="ctr">
              <a:spcBef>
                <a:spcPts val="0"/>
              </a:spcBef>
              <a:buNone/>
              <a:defRPr/>
            </a:lvl4pPr>
            <a:lvl5pPr marL="0" lvl="4" indent="0" algn="ctr">
              <a:spcBef>
                <a:spcPts val="0"/>
              </a:spcBef>
              <a:buNone/>
              <a:defRPr/>
            </a:lvl5pPr>
            <a:lvl6pPr marL="0" lvl="5" indent="0" algn="ctr">
              <a:spcBef>
                <a:spcPts val="0"/>
              </a:spcBef>
              <a:buNone/>
              <a:defRPr/>
            </a:lvl6pPr>
            <a:lvl7pPr marL="0" lvl="6" indent="0" algn="ctr">
              <a:spcBef>
                <a:spcPts val="0"/>
              </a:spcBef>
              <a:buNone/>
              <a:defRPr/>
            </a:lvl7pPr>
            <a:lvl8pPr marL="0" lvl="7" indent="0" algn="ctr">
              <a:spcBef>
                <a:spcPts val="0"/>
              </a:spcBef>
              <a:buNone/>
              <a:defRPr/>
            </a:lvl8pPr>
            <a:lvl9pPr marL="0" lvl="8" indent="0" algn="ctr">
              <a:spcBef>
                <a:spcPts val="0"/>
              </a:spcBef>
              <a:buNone/>
              <a:defRPr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icture with Caption" type="picTx">
  <p:cSld name="PICTURE_WITH_CAPTION_TEXT">
    <p:spTree>
      <p:nvGrpSpPr>
        <p:cNvPr id="1" name="Shape 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Google Shape;79;p21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0" name="Google Shape;80;p21"/>
          <p:cNvSpPr txBox="1">
            <a:spLocks noGrp="1"/>
          </p:cNvSpPr>
          <p:nvPr>
            <p:ph type="title"/>
          </p:nvPr>
        </p:nvSpPr>
        <p:spPr>
          <a:xfrm>
            <a:off x="808523" y="2243828"/>
            <a:ext cx="4494998" cy="1134640"/>
          </a:xfrm>
          <a:prstGeom prst="rect">
            <a:avLst/>
          </a:prstGeom>
          <a:solidFill>
            <a:srgbClr val="FFFFFF"/>
          </a:solidFill>
          <a:ln w="9525" cap="flat" cmpd="sng">
            <a:solidFill>
              <a:srgbClr val="40404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82875" tIns="182875" rIns="182875" bIns="182875" anchor="ctr" anchorCtr="1">
            <a:no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2200"/>
              <a:buFont typeface="Gill Sans"/>
              <a:buNone/>
              <a:defRPr sz="2200">
                <a:solidFill>
                  <a:srgbClr val="262626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1" name="Google Shape;81;p21"/>
          <p:cNvSpPr>
            <a:spLocks noGrp="1"/>
          </p:cNvSpPr>
          <p:nvPr>
            <p:ph type="pic" idx="2"/>
          </p:nvPr>
        </p:nvSpPr>
        <p:spPr>
          <a:xfrm>
            <a:off x="6095999" y="0"/>
            <a:ext cx="6102097" cy="6858000"/>
          </a:xfrm>
          <a:prstGeom prst="rect">
            <a:avLst/>
          </a:prstGeom>
          <a:solidFill>
            <a:srgbClr val="BFBFBF"/>
          </a:solidFill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R="0" lvl="0" algn="l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2"/>
              </a:buClr>
              <a:buSzPts val="3200"/>
              <a:buFont typeface="Arial"/>
              <a:buNone/>
              <a:defRPr sz="3200" b="0" i="0" u="none" strike="noStrike" cap="none">
                <a:solidFill>
                  <a:srgbClr val="FEFEFE"/>
                </a:solidFill>
                <a:latin typeface="Gill Sans"/>
                <a:ea typeface="Gill Sans"/>
                <a:cs typeface="Gill Sans"/>
                <a:sym typeface="Gill Sans"/>
              </a:defRPr>
            </a:lvl1pPr>
            <a:lvl2pPr marR="0" lvl="1" algn="l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2"/>
              </a:buClr>
              <a:buSzPts val="2800"/>
              <a:buFont typeface="Arial"/>
              <a:buNone/>
              <a:defRPr sz="2800" b="0" i="0" u="none" strike="noStrike" cap="none">
                <a:solidFill>
                  <a:srgbClr val="262626"/>
                </a:solidFill>
                <a:latin typeface="Gill Sans"/>
                <a:ea typeface="Gill Sans"/>
                <a:cs typeface="Gill Sans"/>
                <a:sym typeface="Gill Sans"/>
              </a:defRPr>
            </a:lvl2pPr>
            <a:lvl3pPr marR="0" lvl="2" algn="l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2"/>
              </a:buClr>
              <a:buSzPts val="2400"/>
              <a:buFont typeface="Arial"/>
              <a:buNone/>
              <a:defRPr sz="2400" b="0" i="0" u="none" strike="noStrike" cap="none">
                <a:solidFill>
                  <a:srgbClr val="262626"/>
                </a:solidFill>
                <a:latin typeface="Gill Sans"/>
                <a:ea typeface="Gill Sans"/>
                <a:cs typeface="Gill Sans"/>
                <a:sym typeface="Gill Sans"/>
              </a:defRPr>
            </a:lvl3pPr>
            <a:lvl4pPr marR="0" lvl="3" algn="l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2"/>
              </a:buClr>
              <a:buSzPts val="2000"/>
              <a:buFont typeface="Arial"/>
              <a:buNone/>
              <a:defRPr sz="2000" b="0" i="0" u="none" strike="noStrike" cap="none">
                <a:solidFill>
                  <a:srgbClr val="262626"/>
                </a:solidFill>
                <a:latin typeface="Gill Sans"/>
                <a:ea typeface="Gill Sans"/>
                <a:cs typeface="Gill Sans"/>
                <a:sym typeface="Gill Sans"/>
              </a:defRPr>
            </a:lvl4pPr>
            <a:lvl5pPr marR="0" lvl="4" algn="l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2"/>
              </a:buClr>
              <a:buSzPts val="2000"/>
              <a:buFont typeface="Arial"/>
              <a:buNone/>
              <a:defRPr sz="2000" b="0" i="0" u="none" strike="noStrike" cap="none">
                <a:solidFill>
                  <a:srgbClr val="262626"/>
                </a:solidFill>
                <a:latin typeface="Gill Sans"/>
                <a:ea typeface="Gill Sans"/>
                <a:cs typeface="Gill Sans"/>
                <a:sym typeface="Gill Sans"/>
              </a:defRPr>
            </a:lvl5pPr>
            <a:lvl6pPr marR="0" lvl="5" algn="l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2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defRPr>
            </a:lvl6pPr>
            <a:lvl7pPr marR="0" lvl="6" algn="l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2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defRPr>
            </a:lvl7pPr>
            <a:lvl8pPr marR="0" lvl="7" algn="l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2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defRPr>
            </a:lvl8pPr>
            <a:lvl9pPr marR="0" lvl="8" algn="l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2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defRPr>
            </a:lvl9pPr>
          </a:lstStyle>
          <a:p>
            <a:endParaRPr/>
          </a:p>
        </p:txBody>
      </p:sp>
      <p:sp>
        <p:nvSpPr>
          <p:cNvPr id="82" name="Google Shape;82;p21"/>
          <p:cNvSpPr txBox="1">
            <a:spLocks noGrp="1"/>
          </p:cNvSpPr>
          <p:nvPr>
            <p:ph type="body" idx="1"/>
          </p:nvPr>
        </p:nvSpPr>
        <p:spPr>
          <a:xfrm>
            <a:off x="1115568" y="3549918"/>
            <a:ext cx="3794760" cy="219403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1">
            <a:normAutofit/>
          </a:bodyPr>
          <a:lstStyle>
            <a:lvl1pPr marL="457200" lvl="0" indent="-228600" algn="ctr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500"/>
              <a:buNone/>
              <a:defRPr sz="1500">
                <a:solidFill>
                  <a:srgbClr val="FFFFFF"/>
                </a:solidFill>
              </a:defRPr>
            </a:lvl1pPr>
            <a:lvl2pPr marL="914400" lvl="1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400"/>
              <a:buNone/>
              <a:defRPr sz="1400"/>
            </a:lvl2pPr>
            <a:lvl3pPr marL="1371600" lvl="2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200"/>
              <a:buNone/>
              <a:defRPr sz="1200"/>
            </a:lvl3pPr>
            <a:lvl4pPr marL="1828800" lvl="3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000"/>
              <a:buNone/>
              <a:defRPr sz="1000"/>
            </a:lvl4pPr>
            <a:lvl5pPr marL="2286000" lvl="4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000"/>
              <a:buNone/>
              <a:defRPr sz="1000"/>
            </a:lvl5pPr>
            <a:lvl6pPr marL="2743200" lvl="5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000"/>
              <a:buNone/>
              <a:defRPr sz="1000"/>
            </a:lvl6pPr>
            <a:lvl7pPr marL="3200400" lvl="6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000"/>
              <a:buNone/>
              <a:defRPr sz="1000"/>
            </a:lvl7pPr>
            <a:lvl8pPr marL="3657600" lvl="7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000"/>
              <a:buNone/>
              <a:defRPr sz="1000"/>
            </a:lvl8pPr>
            <a:lvl9pPr marL="4114800" lvl="8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000"/>
              <a:buNone/>
              <a:defRPr sz="1000"/>
            </a:lvl9pPr>
          </a:lstStyle>
          <a:p>
            <a:endParaRPr/>
          </a:p>
        </p:txBody>
      </p:sp>
      <p:sp>
        <p:nvSpPr>
          <p:cNvPr id="83" name="Google Shape;83;p21"/>
          <p:cNvSpPr txBox="1">
            <a:spLocks noGrp="1"/>
          </p:cNvSpPr>
          <p:nvPr>
            <p:ph type="dt" idx="10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>
                <a:solidFill>
                  <a:srgbClr val="FFFFFF"/>
                </a:solidFill>
              </a:defRPr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4" name="Google Shape;84;p21"/>
          <p:cNvSpPr txBox="1">
            <a:spLocks noGrp="1"/>
          </p:cNvSpPr>
          <p:nvPr>
            <p:ph type="ftr" idx="11"/>
          </p:nvPr>
        </p:nvSpPr>
        <p:spPr>
          <a:xfrm>
            <a:off x="804672" y="6236208"/>
            <a:ext cx="5124797" cy="3200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>
                <a:solidFill>
                  <a:srgbClr val="FFFFFF"/>
                </a:solidFill>
              </a:defRPr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5" name="Google Shape;85;p21"/>
          <p:cNvSpPr>
            <a:spLocks noGrp="1"/>
          </p:cNvSpPr>
          <p:nvPr>
            <p:ph type="sldNum" idx="12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69803"/>
            </a:srgbClr>
          </a:solidFill>
          <a:ln>
            <a:noFill/>
          </a:ln>
        </p:spPr>
        <p:txBody>
          <a:bodyPr spcFirstLastPara="1" wrap="square" lIns="18275" tIns="45700" rIns="18275" bIns="45700" anchor="ctr" anchorCtr="0">
            <a:noAutofit/>
          </a:bodyPr>
          <a:lstStyle>
            <a:lvl1pPr marL="0" lvl="0" indent="0" algn="ctr">
              <a:spcBef>
                <a:spcPts val="0"/>
              </a:spcBef>
              <a:buNone/>
              <a:defRPr/>
            </a:lvl1pPr>
            <a:lvl2pPr marL="0" lvl="1" indent="0" algn="ctr">
              <a:spcBef>
                <a:spcPts val="0"/>
              </a:spcBef>
              <a:buNone/>
              <a:defRPr/>
            </a:lvl2pPr>
            <a:lvl3pPr marL="0" lvl="2" indent="0" algn="ctr">
              <a:spcBef>
                <a:spcPts val="0"/>
              </a:spcBef>
              <a:buNone/>
              <a:defRPr/>
            </a:lvl3pPr>
            <a:lvl4pPr marL="0" lvl="3" indent="0" algn="ctr">
              <a:spcBef>
                <a:spcPts val="0"/>
              </a:spcBef>
              <a:buNone/>
              <a:defRPr/>
            </a:lvl4pPr>
            <a:lvl5pPr marL="0" lvl="4" indent="0" algn="ctr">
              <a:spcBef>
                <a:spcPts val="0"/>
              </a:spcBef>
              <a:buNone/>
              <a:defRPr/>
            </a:lvl5pPr>
            <a:lvl6pPr marL="0" lvl="5" indent="0" algn="ctr">
              <a:spcBef>
                <a:spcPts val="0"/>
              </a:spcBef>
              <a:buNone/>
              <a:defRPr/>
            </a:lvl6pPr>
            <a:lvl7pPr marL="0" lvl="6" indent="0" algn="ctr">
              <a:spcBef>
                <a:spcPts val="0"/>
              </a:spcBef>
              <a:buNone/>
              <a:defRPr/>
            </a:lvl7pPr>
            <a:lvl8pPr marL="0" lvl="7" indent="0" algn="ctr">
              <a:spcBef>
                <a:spcPts val="0"/>
              </a:spcBef>
              <a:buNone/>
              <a:defRPr/>
            </a:lvl8pPr>
            <a:lvl9pPr marL="0" lvl="8" indent="0" algn="ctr">
              <a:spcBef>
                <a:spcPts val="0"/>
              </a:spcBef>
              <a:buNone/>
              <a:defRPr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Vertical Text" type="vertTx">
  <p:cSld name="VERTICAL_TEXT">
    <p:spTree>
      <p:nvGrpSpPr>
        <p:cNvPr id="1" name="Shape 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Google Shape;87;p22"/>
          <p:cNvSpPr txBox="1">
            <a:spLocks noGrp="1"/>
          </p:cNvSpPr>
          <p:nvPr>
            <p:ph type="title"/>
          </p:nvPr>
        </p:nvSpPr>
        <p:spPr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 cmpd="sng">
            <a:solidFill>
              <a:srgbClr val="404040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182875" tIns="182875" rIns="182875" bIns="182875" anchor="ctr" anchorCtr="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8" name="Google Shape;88;p22"/>
          <p:cNvSpPr txBox="1">
            <a:spLocks noGrp="1"/>
          </p:cNvSpPr>
          <p:nvPr>
            <p:ph type="body" idx="1"/>
          </p:nvPr>
        </p:nvSpPr>
        <p:spPr>
          <a:xfrm rot="5400000">
            <a:off x="4545009" y="324171"/>
            <a:ext cx="3101983" cy="772972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1pPr>
            <a:lvl2pPr marL="914400" lvl="1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2pPr>
            <a:lvl3pPr marL="1371600" lvl="2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3pPr>
            <a:lvl4pPr marL="1828800" lvl="3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4pPr>
            <a:lvl5pPr marL="2286000" lvl="4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5pPr>
            <a:lvl6pPr marL="2743200" lvl="5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6pPr>
            <a:lvl7pPr marL="3200400" lvl="6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7pPr>
            <a:lvl8pPr marL="3657600" lvl="7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8pPr>
            <a:lvl9pPr marL="4114800" lvl="8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89" name="Google Shape;89;p22"/>
          <p:cNvSpPr txBox="1">
            <a:spLocks noGrp="1"/>
          </p:cNvSpPr>
          <p:nvPr>
            <p:ph type="dt" idx="10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0" name="Google Shape;90;p22"/>
          <p:cNvSpPr txBox="1">
            <a:spLocks noGrp="1"/>
          </p:cNvSpPr>
          <p:nvPr>
            <p:ph type="ftr" idx="11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1" name="Google Shape;91;p22"/>
          <p:cNvSpPr>
            <a:spLocks noGrp="1"/>
          </p:cNvSpPr>
          <p:nvPr>
            <p:ph type="sldNum" idx="12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69803"/>
            </a:srgbClr>
          </a:solidFill>
          <a:ln>
            <a:noFill/>
          </a:ln>
        </p:spPr>
        <p:txBody>
          <a:bodyPr spcFirstLastPara="1" wrap="square" lIns="18275" tIns="45700" rIns="18275" bIns="45700" anchor="ctr" anchorCtr="0">
            <a:noAutofit/>
          </a:bodyPr>
          <a:lstStyle>
            <a:lvl1pPr marL="0" lvl="0" indent="0" algn="ctr">
              <a:spcBef>
                <a:spcPts val="0"/>
              </a:spcBef>
              <a:buNone/>
              <a:defRPr/>
            </a:lvl1pPr>
            <a:lvl2pPr marL="0" lvl="1" indent="0" algn="ctr">
              <a:spcBef>
                <a:spcPts val="0"/>
              </a:spcBef>
              <a:buNone/>
              <a:defRPr/>
            </a:lvl2pPr>
            <a:lvl3pPr marL="0" lvl="2" indent="0" algn="ctr">
              <a:spcBef>
                <a:spcPts val="0"/>
              </a:spcBef>
              <a:buNone/>
              <a:defRPr/>
            </a:lvl3pPr>
            <a:lvl4pPr marL="0" lvl="3" indent="0" algn="ctr">
              <a:spcBef>
                <a:spcPts val="0"/>
              </a:spcBef>
              <a:buNone/>
              <a:defRPr/>
            </a:lvl4pPr>
            <a:lvl5pPr marL="0" lvl="4" indent="0" algn="ctr">
              <a:spcBef>
                <a:spcPts val="0"/>
              </a:spcBef>
              <a:buNone/>
              <a:defRPr/>
            </a:lvl5pPr>
            <a:lvl6pPr marL="0" lvl="5" indent="0" algn="ctr">
              <a:spcBef>
                <a:spcPts val="0"/>
              </a:spcBef>
              <a:buNone/>
              <a:defRPr/>
            </a:lvl6pPr>
            <a:lvl7pPr marL="0" lvl="6" indent="0" algn="ctr">
              <a:spcBef>
                <a:spcPts val="0"/>
              </a:spcBef>
              <a:buNone/>
              <a:defRPr/>
            </a:lvl7pPr>
            <a:lvl8pPr marL="0" lvl="7" indent="0" algn="ctr">
              <a:spcBef>
                <a:spcPts val="0"/>
              </a:spcBef>
              <a:buNone/>
              <a:defRPr/>
            </a:lvl8pPr>
            <a:lvl9pPr marL="0" lvl="8" indent="0" algn="ctr">
              <a:spcBef>
                <a:spcPts val="0"/>
              </a:spcBef>
              <a:buNone/>
              <a:defRPr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Vertical Title and Text" type="vertTitleAndTx">
  <p:cSld name="VERTICAL_TITLE_AND_VERTICAL_TEXT">
    <p:spTree>
      <p:nvGrpSpPr>
        <p:cNvPr id="1" name="Shape 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Google Shape;93;p23"/>
          <p:cNvSpPr txBox="1">
            <a:spLocks noGrp="1"/>
          </p:cNvSpPr>
          <p:nvPr>
            <p:ph type="title"/>
          </p:nvPr>
        </p:nvSpPr>
        <p:spPr>
          <a:xfrm rot="5400000">
            <a:off x="6810676" y="2779696"/>
            <a:ext cx="4983480" cy="1298608"/>
          </a:xfrm>
          <a:prstGeom prst="rect">
            <a:avLst/>
          </a:prstGeom>
          <a:solidFill>
            <a:srgbClr val="FFFFFF"/>
          </a:solidFill>
          <a:ln w="31750" cap="sq" cmpd="sng">
            <a:solidFill>
              <a:srgbClr val="404040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182875" tIns="182875" rIns="182875" bIns="182875" anchor="ctr" anchorCtr="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4" name="Google Shape;94;p23"/>
          <p:cNvSpPr txBox="1">
            <a:spLocks noGrp="1"/>
          </p:cNvSpPr>
          <p:nvPr>
            <p:ph type="body" idx="1"/>
          </p:nvPr>
        </p:nvSpPr>
        <p:spPr>
          <a:xfrm rot="5400000">
            <a:off x="2838640" y="329755"/>
            <a:ext cx="4983480" cy="619848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1pPr>
            <a:lvl2pPr marL="914400" lvl="1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2pPr>
            <a:lvl3pPr marL="1371600" lvl="2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3pPr>
            <a:lvl4pPr marL="1828800" lvl="3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4pPr>
            <a:lvl5pPr marL="2286000" lvl="4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5pPr>
            <a:lvl6pPr marL="2743200" lvl="5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6pPr>
            <a:lvl7pPr marL="3200400" lvl="6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7pPr>
            <a:lvl8pPr marL="3657600" lvl="7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8pPr>
            <a:lvl9pPr marL="4114800" lvl="8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95" name="Google Shape;95;p23"/>
          <p:cNvSpPr txBox="1">
            <a:spLocks noGrp="1"/>
          </p:cNvSpPr>
          <p:nvPr>
            <p:ph type="dt" idx="10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6" name="Google Shape;96;p23"/>
          <p:cNvSpPr txBox="1">
            <a:spLocks noGrp="1"/>
          </p:cNvSpPr>
          <p:nvPr>
            <p:ph type="ftr" idx="11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7" name="Google Shape;97;p23"/>
          <p:cNvSpPr>
            <a:spLocks noGrp="1"/>
          </p:cNvSpPr>
          <p:nvPr>
            <p:ph type="sldNum" idx="12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69803"/>
            </a:srgbClr>
          </a:solidFill>
          <a:ln>
            <a:noFill/>
          </a:ln>
        </p:spPr>
        <p:txBody>
          <a:bodyPr spcFirstLastPara="1" wrap="square" lIns="18275" tIns="45700" rIns="18275" bIns="45700" anchor="ctr" anchorCtr="0">
            <a:noAutofit/>
          </a:bodyPr>
          <a:lstStyle>
            <a:lvl1pPr marL="0" lvl="0" indent="0" algn="ctr">
              <a:spcBef>
                <a:spcPts val="0"/>
              </a:spcBef>
              <a:buNone/>
              <a:defRPr/>
            </a:lvl1pPr>
            <a:lvl2pPr marL="0" lvl="1" indent="0" algn="ctr">
              <a:spcBef>
                <a:spcPts val="0"/>
              </a:spcBef>
              <a:buNone/>
              <a:defRPr/>
            </a:lvl2pPr>
            <a:lvl3pPr marL="0" lvl="2" indent="0" algn="ctr">
              <a:spcBef>
                <a:spcPts val="0"/>
              </a:spcBef>
              <a:buNone/>
              <a:defRPr/>
            </a:lvl3pPr>
            <a:lvl4pPr marL="0" lvl="3" indent="0" algn="ctr">
              <a:spcBef>
                <a:spcPts val="0"/>
              </a:spcBef>
              <a:buNone/>
              <a:defRPr/>
            </a:lvl4pPr>
            <a:lvl5pPr marL="0" lvl="4" indent="0" algn="ctr">
              <a:spcBef>
                <a:spcPts val="0"/>
              </a:spcBef>
              <a:buNone/>
              <a:defRPr/>
            </a:lvl5pPr>
            <a:lvl6pPr marL="0" lvl="5" indent="0" algn="ctr">
              <a:spcBef>
                <a:spcPts val="0"/>
              </a:spcBef>
              <a:buNone/>
              <a:defRPr/>
            </a:lvl6pPr>
            <a:lvl7pPr marL="0" lvl="6" indent="0" algn="ctr">
              <a:spcBef>
                <a:spcPts val="0"/>
              </a:spcBef>
              <a:buNone/>
              <a:defRPr/>
            </a:lvl7pPr>
            <a:lvl8pPr marL="0" lvl="7" indent="0" algn="ctr">
              <a:spcBef>
                <a:spcPts val="0"/>
              </a:spcBef>
              <a:buNone/>
              <a:defRPr/>
            </a:lvl8pPr>
            <a:lvl9pPr marL="0" lvl="8" indent="0" algn="ctr">
              <a:spcBef>
                <a:spcPts val="0"/>
              </a:spcBef>
              <a:buNone/>
              <a:defRPr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9.xml"/><Relationship Id="rId3" Type="http://schemas.openxmlformats.org/officeDocument/2006/relationships/slideLayout" Target="../slideLayouts/slideLayout4.xml"/><Relationship Id="rId7" Type="http://schemas.openxmlformats.org/officeDocument/2006/relationships/slideLayout" Target="../slideLayouts/slideLayout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6" Type="http://schemas.openxmlformats.org/officeDocument/2006/relationships/slideLayout" Target="../slideLayouts/slideLayout7.xml"/><Relationship Id="rId11" Type="http://schemas.openxmlformats.org/officeDocument/2006/relationships/slideLayout" Target="../slideLayouts/slideLayout12.xml"/><Relationship Id="rId5" Type="http://schemas.openxmlformats.org/officeDocument/2006/relationships/slideLayout" Target="../slideLayouts/slideLayout6.xml"/><Relationship Id="rId10" Type="http://schemas.openxmlformats.org/officeDocument/2006/relationships/slideLayout" Target="../slideLayouts/slideLayout11.xml"/><Relationship Id="rId4" Type="http://schemas.openxmlformats.org/officeDocument/2006/relationships/slideLayout" Target="../slideLayouts/slideLayout5.xml"/><Relationship Id="rId9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dk1"/>
        </a:solidFill>
        <a:effectLst/>
      </p:bgPr>
    </p:bg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11"/>
          <p:cNvSpPr txBox="1">
            <a:spLocks noGrp="1"/>
          </p:cNvSpPr>
          <p:nvPr>
            <p:ph type="title"/>
          </p:nvPr>
        </p:nvSpPr>
        <p:spPr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 cmpd="sng">
            <a:solidFill>
              <a:srgbClr val="404040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182875" tIns="182875" rIns="182875" bIns="182875" anchor="ctr" anchorCtr="0">
            <a:normAutofit/>
          </a:bodyPr>
          <a:lstStyle>
            <a:lvl1pPr marR="0" lvl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2800"/>
              <a:buFont typeface="Gill Sans"/>
              <a:buNone/>
              <a:defRPr sz="2800" b="0" i="0" u="none" strike="noStrike" cap="none">
                <a:solidFill>
                  <a:srgbClr val="262626"/>
                </a:solidFill>
                <a:latin typeface="Gill Sans"/>
                <a:ea typeface="Gill Sans"/>
                <a:cs typeface="Gill Sans"/>
                <a:sym typeface="Gill Sans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11" name="Google Shape;11;p11"/>
          <p:cNvSpPr txBox="1"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342900" algn="l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2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rgbClr val="FEFEFE"/>
                </a:solidFill>
                <a:latin typeface="Gill Sans"/>
                <a:ea typeface="Gill Sans"/>
                <a:cs typeface="Gill Sans"/>
                <a:sym typeface="Gill Sans"/>
              </a:defRPr>
            </a:lvl1pPr>
            <a:lvl2pPr marL="914400" marR="0" lvl="1" indent="-330200" algn="l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2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rgbClr val="FEFEFE"/>
                </a:solidFill>
                <a:latin typeface="Gill Sans"/>
                <a:ea typeface="Gill Sans"/>
                <a:cs typeface="Gill Sans"/>
                <a:sym typeface="Gill Sans"/>
              </a:defRPr>
            </a:lvl2pPr>
            <a:lvl3pPr marL="1371600" marR="0" lvl="2" indent="-330200" algn="l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2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rgbClr val="FEFEFE"/>
                </a:solidFill>
                <a:latin typeface="Gill Sans"/>
                <a:ea typeface="Gill Sans"/>
                <a:cs typeface="Gill Sans"/>
                <a:sym typeface="Gill Sans"/>
              </a:defRPr>
            </a:lvl3pPr>
            <a:lvl4pPr marL="1828800" marR="0" lvl="3" indent="-330200" algn="l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2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rgbClr val="FEFEFE"/>
                </a:solidFill>
                <a:latin typeface="Gill Sans"/>
                <a:ea typeface="Gill Sans"/>
                <a:cs typeface="Gill Sans"/>
                <a:sym typeface="Gill Sans"/>
              </a:defRPr>
            </a:lvl4pPr>
            <a:lvl5pPr marL="2286000" marR="0" lvl="4" indent="-330200" algn="l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2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rgbClr val="FEFEFE"/>
                </a:solidFill>
                <a:latin typeface="Gill Sans"/>
                <a:ea typeface="Gill Sans"/>
                <a:cs typeface="Gill Sans"/>
                <a:sym typeface="Gill Sans"/>
              </a:defRPr>
            </a:lvl5pPr>
            <a:lvl6pPr marL="2743200" marR="0" lvl="5" indent="-330200" algn="l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2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lt1"/>
                </a:solidFill>
                <a:latin typeface="Gill Sans"/>
                <a:ea typeface="Gill Sans"/>
                <a:cs typeface="Gill Sans"/>
                <a:sym typeface="Gill Sans"/>
              </a:defRPr>
            </a:lvl6pPr>
            <a:lvl7pPr marL="3200400" marR="0" lvl="6" indent="-330200" algn="l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2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lt1"/>
                </a:solidFill>
                <a:latin typeface="Gill Sans"/>
                <a:ea typeface="Gill Sans"/>
                <a:cs typeface="Gill Sans"/>
                <a:sym typeface="Gill Sans"/>
              </a:defRPr>
            </a:lvl7pPr>
            <a:lvl8pPr marL="3657600" marR="0" lvl="7" indent="-330200" algn="l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2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lt1"/>
                </a:solidFill>
                <a:latin typeface="Gill Sans"/>
                <a:ea typeface="Gill Sans"/>
                <a:cs typeface="Gill Sans"/>
                <a:sym typeface="Gill Sans"/>
              </a:defRPr>
            </a:lvl8pPr>
            <a:lvl9pPr marL="4114800" marR="0" lvl="8" indent="-330200" algn="l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2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lt1"/>
                </a:solidFill>
                <a:latin typeface="Gill Sans"/>
                <a:ea typeface="Gill Sans"/>
                <a:cs typeface="Gill Sans"/>
                <a:sym typeface="Gill Sans"/>
              </a:defRPr>
            </a:lvl9pPr>
          </a:lstStyle>
          <a:p>
            <a:endParaRPr/>
          </a:p>
        </p:txBody>
      </p:sp>
      <p:sp>
        <p:nvSpPr>
          <p:cNvPr id="12" name="Google Shape;12;p11"/>
          <p:cNvSpPr txBox="1">
            <a:spLocks noGrp="1"/>
          </p:cNvSpPr>
          <p:nvPr>
            <p:ph type="dt" idx="10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chemeClr val="lt1"/>
                </a:solidFill>
                <a:latin typeface="Gill Sans"/>
                <a:ea typeface="Gill Sans"/>
                <a:cs typeface="Gill Sans"/>
                <a:sym typeface="Gill Sans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Gill Sans"/>
                <a:ea typeface="Gill Sans"/>
                <a:cs typeface="Gill Sans"/>
                <a:sym typeface="Gill Sans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Gill Sans"/>
                <a:ea typeface="Gill Sans"/>
                <a:cs typeface="Gill Sans"/>
                <a:sym typeface="Gill Sans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Gill Sans"/>
                <a:ea typeface="Gill Sans"/>
                <a:cs typeface="Gill Sans"/>
                <a:sym typeface="Gill Sans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Gill Sans"/>
                <a:ea typeface="Gill Sans"/>
                <a:cs typeface="Gill Sans"/>
                <a:sym typeface="Gill Sans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Gill Sans"/>
                <a:ea typeface="Gill Sans"/>
                <a:cs typeface="Gill Sans"/>
                <a:sym typeface="Gill Sans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Gill Sans"/>
                <a:ea typeface="Gill Sans"/>
                <a:cs typeface="Gill Sans"/>
                <a:sym typeface="Gill Sans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Gill Sans"/>
                <a:ea typeface="Gill Sans"/>
                <a:cs typeface="Gill Sans"/>
                <a:sym typeface="Gill Sans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Gill Sans"/>
                <a:ea typeface="Gill Sans"/>
                <a:cs typeface="Gill Sans"/>
                <a:sym typeface="Gill Sans"/>
              </a:defRPr>
            </a:lvl9pPr>
          </a:lstStyle>
          <a:p>
            <a:endParaRPr/>
          </a:p>
        </p:txBody>
      </p:sp>
      <p:sp>
        <p:nvSpPr>
          <p:cNvPr id="13" name="Google Shape;13;p11"/>
          <p:cNvSpPr txBox="1">
            <a:spLocks noGrp="1"/>
          </p:cNvSpPr>
          <p:nvPr>
            <p:ph type="ftr" idx="11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chemeClr val="lt1"/>
                </a:solidFill>
                <a:latin typeface="Gill Sans"/>
                <a:ea typeface="Gill Sans"/>
                <a:cs typeface="Gill Sans"/>
                <a:sym typeface="Gill Sans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Gill Sans"/>
                <a:ea typeface="Gill Sans"/>
                <a:cs typeface="Gill Sans"/>
                <a:sym typeface="Gill Sans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Gill Sans"/>
                <a:ea typeface="Gill Sans"/>
                <a:cs typeface="Gill Sans"/>
                <a:sym typeface="Gill Sans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Gill Sans"/>
                <a:ea typeface="Gill Sans"/>
                <a:cs typeface="Gill Sans"/>
                <a:sym typeface="Gill Sans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Gill Sans"/>
                <a:ea typeface="Gill Sans"/>
                <a:cs typeface="Gill Sans"/>
                <a:sym typeface="Gill Sans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Gill Sans"/>
                <a:ea typeface="Gill Sans"/>
                <a:cs typeface="Gill Sans"/>
                <a:sym typeface="Gill Sans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Gill Sans"/>
                <a:ea typeface="Gill Sans"/>
                <a:cs typeface="Gill Sans"/>
                <a:sym typeface="Gill Sans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Gill Sans"/>
                <a:ea typeface="Gill Sans"/>
                <a:cs typeface="Gill Sans"/>
                <a:sym typeface="Gill Sans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Gill Sans"/>
                <a:ea typeface="Gill Sans"/>
                <a:cs typeface="Gill Sans"/>
                <a:sym typeface="Gill Sans"/>
              </a:defRPr>
            </a:lvl9pPr>
          </a:lstStyle>
          <a:p>
            <a:endParaRPr/>
          </a:p>
        </p:txBody>
      </p:sp>
      <p:sp>
        <p:nvSpPr>
          <p:cNvPr id="14" name="Google Shape;14;p11"/>
          <p:cNvSpPr>
            <a:spLocks noGrp="1"/>
          </p:cNvSpPr>
          <p:nvPr>
            <p:ph type="sldNum" idx="12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69803"/>
            </a:srgbClr>
          </a:solidFill>
          <a:ln>
            <a:noFill/>
          </a:ln>
        </p:spPr>
        <p:txBody>
          <a:bodyPr spcFirstLastPara="1" wrap="square" lIns="18275" tIns="45700" rIns="18275" bIns="45700" anchor="ctr" anchorCtr="0">
            <a:noAutofit/>
          </a:bodyPr>
          <a:lstStyle>
            <a:lvl1pPr marL="0" marR="0" lvl="0" indent="0" algn="ctr" rtl="0">
              <a:spcBef>
                <a:spcPts val="0"/>
              </a:spcBef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1pPr>
            <a:lvl2pPr marL="0" marR="0" lvl="1" indent="0" algn="ctr" rtl="0">
              <a:spcBef>
                <a:spcPts val="0"/>
              </a:spcBef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2pPr>
            <a:lvl3pPr marL="0" marR="0" lvl="2" indent="0" algn="ctr" rtl="0">
              <a:spcBef>
                <a:spcPts val="0"/>
              </a:spcBef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3pPr>
            <a:lvl4pPr marL="0" marR="0" lvl="3" indent="0" algn="ctr" rtl="0">
              <a:spcBef>
                <a:spcPts val="0"/>
              </a:spcBef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4pPr>
            <a:lvl5pPr marL="0" marR="0" lvl="4" indent="0" algn="ctr" rtl="0">
              <a:spcBef>
                <a:spcPts val="0"/>
              </a:spcBef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5pPr>
            <a:lvl6pPr marL="0" marR="0" lvl="5" indent="0" algn="ctr" rtl="0">
              <a:spcBef>
                <a:spcPts val="0"/>
              </a:spcBef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6pPr>
            <a:lvl7pPr marL="0" marR="0" lvl="6" indent="0" algn="ctr" rtl="0">
              <a:spcBef>
                <a:spcPts val="0"/>
              </a:spcBef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7pPr>
            <a:lvl8pPr marL="0" marR="0" lvl="7" indent="0" algn="ctr" rtl="0">
              <a:spcBef>
                <a:spcPts val="0"/>
              </a:spcBef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8pPr>
            <a:lvl9pPr marL="0" marR="0" lvl="8" indent="0" algn="ctr" rtl="0">
              <a:spcBef>
                <a:spcPts val="0"/>
              </a:spcBef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2F2F2"/>
        </a:solidFill>
        <a:effectLst/>
      </p:bgPr>
    </p:bg>
    <p:spTree>
      <p:nvGrpSpPr>
        <p:cNvPr id="1" name="Shape 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Google Shape;22;p10"/>
          <p:cNvSpPr txBox="1">
            <a:spLocks noGrp="1"/>
          </p:cNvSpPr>
          <p:nvPr>
            <p:ph type="title"/>
          </p:nvPr>
        </p:nvSpPr>
        <p:spPr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 cmpd="sng">
            <a:solidFill>
              <a:srgbClr val="404040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182875" tIns="182875" rIns="182875" bIns="182875" anchor="ctr" anchorCtr="0">
            <a:normAutofit/>
          </a:bodyPr>
          <a:lstStyle>
            <a:lvl1pPr marR="0" lvl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2800"/>
              <a:buFont typeface="Gill Sans"/>
              <a:buNone/>
              <a:defRPr sz="2800" b="0" i="0" u="none" strike="noStrike" cap="none">
                <a:solidFill>
                  <a:srgbClr val="262626"/>
                </a:solidFill>
                <a:latin typeface="Gill Sans"/>
                <a:ea typeface="Gill Sans"/>
                <a:cs typeface="Gill Sans"/>
                <a:sym typeface="Gill Sans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23" name="Google Shape;23;p10"/>
          <p:cNvSpPr txBox="1"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342900" algn="l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2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rgbClr val="262626"/>
                </a:solidFill>
                <a:latin typeface="Gill Sans"/>
                <a:ea typeface="Gill Sans"/>
                <a:cs typeface="Gill Sans"/>
                <a:sym typeface="Gill Sans"/>
              </a:defRPr>
            </a:lvl1pPr>
            <a:lvl2pPr marL="914400" marR="0" lvl="1" indent="-330200" algn="l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2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rgbClr val="262626"/>
                </a:solidFill>
                <a:latin typeface="Gill Sans"/>
                <a:ea typeface="Gill Sans"/>
                <a:cs typeface="Gill Sans"/>
                <a:sym typeface="Gill Sans"/>
              </a:defRPr>
            </a:lvl2pPr>
            <a:lvl3pPr marL="1371600" marR="0" lvl="2" indent="-330200" algn="l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2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rgbClr val="262626"/>
                </a:solidFill>
                <a:latin typeface="Gill Sans"/>
                <a:ea typeface="Gill Sans"/>
                <a:cs typeface="Gill Sans"/>
                <a:sym typeface="Gill Sans"/>
              </a:defRPr>
            </a:lvl3pPr>
            <a:lvl4pPr marL="1828800" marR="0" lvl="3" indent="-330200" algn="l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2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rgbClr val="262626"/>
                </a:solidFill>
                <a:latin typeface="Gill Sans"/>
                <a:ea typeface="Gill Sans"/>
                <a:cs typeface="Gill Sans"/>
                <a:sym typeface="Gill Sans"/>
              </a:defRPr>
            </a:lvl4pPr>
            <a:lvl5pPr marL="2286000" marR="0" lvl="4" indent="-330200" algn="l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2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rgbClr val="262626"/>
                </a:solidFill>
                <a:latin typeface="Gill Sans"/>
                <a:ea typeface="Gill Sans"/>
                <a:cs typeface="Gill Sans"/>
                <a:sym typeface="Gill Sans"/>
              </a:defRPr>
            </a:lvl5pPr>
            <a:lvl6pPr marL="2743200" marR="0" lvl="5" indent="-330200" algn="l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2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defRPr>
            </a:lvl6pPr>
            <a:lvl7pPr marL="3200400" marR="0" lvl="6" indent="-330200" algn="l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2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defRPr>
            </a:lvl7pPr>
            <a:lvl8pPr marL="3657600" marR="0" lvl="7" indent="-330200" algn="l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2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defRPr>
            </a:lvl8pPr>
            <a:lvl9pPr marL="4114800" marR="0" lvl="8" indent="-330200" algn="l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2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defRPr>
            </a:lvl9pPr>
          </a:lstStyle>
          <a:p>
            <a:endParaRPr/>
          </a:p>
        </p:txBody>
      </p:sp>
      <p:sp>
        <p:nvSpPr>
          <p:cNvPr id="24" name="Google Shape;24;p10"/>
          <p:cNvSpPr txBox="1">
            <a:spLocks noGrp="1"/>
          </p:cNvSpPr>
          <p:nvPr>
            <p:ph type="dt" idx="10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defRPr>
            </a:lvl9pPr>
          </a:lstStyle>
          <a:p>
            <a:endParaRPr/>
          </a:p>
        </p:txBody>
      </p:sp>
      <p:sp>
        <p:nvSpPr>
          <p:cNvPr id="25" name="Google Shape;25;p10"/>
          <p:cNvSpPr txBox="1">
            <a:spLocks noGrp="1"/>
          </p:cNvSpPr>
          <p:nvPr>
            <p:ph type="ftr" idx="11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defRPr>
            </a:lvl9pPr>
          </a:lstStyle>
          <a:p>
            <a:endParaRPr/>
          </a:p>
        </p:txBody>
      </p:sp>
      <p:sp>
        <p:nvSpPr>
          <p:cNvPr id="26" name="Google Shape;26;p10"/>
          <p:cNvSpPr>
            <a:spLocks noGrp="1"/>
          </p:cNvSpPr>
          <p:nvPr>
            <p:ph type="sldNum" idx="12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69803"/>
            </a:srgbClr>
          </a:solidFill>
          <a:ln>
            <a:noFill/>
          </a:ln>
        </p:spPr>
        <p:txBody>
          <a:bodyPr spcFirstLastPara="1" wrap="square" lIns="18275" tIns="45700" rIns="18275" bIns="45700" anchor="ctr" anchorCtr="0">
            <a:noAutofit/>
          </a:bodyPr>
          <a:lstStyle>
            <a:lvl1pPr marL="0" marR="0" lvl="0" indent="0" algn="ctr" rtl="0">
              <a:spcBef>
                <a:spcPts val="0"/>
              </a:spcBef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1pPr>
            <a:lvl2pPr marL="0" marR="0" lvl="1" indent="0" algn="ctr" rtl="0">
              <a:spcBef>
                <a:spcPts val="0"/>
              </a:spcBef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2pPr>
            <a:lvl3pPr marL="0" marR="0" lvl="2" indent="0" algn="ctr" rtl="0">
              <a:spcBef>
                <a:spcPts val="0"/>
              </a:spcBef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3pPr>
            <a:lvl4pPr marL="0" marR="0" lvl="3" indent="0" algn="ctr" rtl="0">
              <a:spcBef>
                <a:spcPts val="0"/>
              </a:spcBef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4pPr>
            <a:lvl5pPr marL="0" marR="0" lvl="4" indent="0" algn="ctr" rtl="0">
              <a:spcBef>
                <a:spcPts val="0"/>
              </a:spcBef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5pPr>
            <a:lvl6pPr marL="0" marR="0" lvl="5" indent="0" algn="ctr" rtl="0">
              <a:spcBef>
                <a:spcPts val="0"/>
              </a:spcBef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6pPr>
            <a:lvl7pPr marL="0" marR="0" lvl="6" indent="0" algn="ctr" rtl="0">
              <a:spcBef>
                <a:spcPts val="0"/>
              </a:spcBef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7pPr>
            <a:lvl8pPr marL="0" marR="0" lvl="7" indent="0" algn="ctr" rtl="0">
              <a:spcBef>
                <a:spcPts val="0"/>
              </a:spcBef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8pPr>
            <a:lvl9pPr marL="0" marR="0" lvl="8" indent="0" algn="ctr" rtl="0">
              <a:spcBef>
                <a:spcPts val="0"/>
              </a:spcBef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51" r:id="rId1"/>
    <p:sldLayoutId id="2147483652" r:id="rId2"/>
    <p:sldLayoutId id="2147483653" r:id="rId3"/>
    <p:sldLayoutId id="2147483654" r:id="rId4"/>
    <p:sldLayoutId id="2147483655" r:id="rId5"/>
    <p:sldLayoutId id="2147483656" r:id="rId6"/>
    <p:sldLayoutId id="2147483657" r:id="rId7"/>
    <p:sldLayoutId id="2147483658" r:id="rId8"/>
    <p:sldLayoutId id="2147483659" r:id="rId9"/>
    <p:sldLayoutId id="2147483660" r:id="rId10"/>
    <p:sldLayoutId id="2147483661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1.m4a"/><Relationship Id="rId1" Type="http://schemas.openxmlformats.org/officeDocument/2006/relationships/audio" Target="NULL" TargetMode="External"/><Relationship Id="rId6" Type="http://schemas.openxmlformats.org/officeDocument/2006/relationships/image" Target="../media/image2.png"/><Relationship Id="rId5" Type="http://schemas.openxmlformats.org/officeDocument/2006/relationships/image" Target="../media/image1.jp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2.m4a"/><Relationship Id="rId1" Type="http://schemas.openxmlformats.org/officeDocument/2006/relationships/audio" Target="NULL" TargetMode="External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.png"/><Relationship Id="rId2" Type="http://schemas.microsoft.com/office/2007/relationships/media" Target="../media/media3.m4a"/><Relationship Id="rId1" Type="http://schemas.openxmlformats.org/officeDocument/2006/relationships/audio" Target="NULL" TargetMode="Externa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2.png"/><Relationship Id="rId5" Type="http://schemas.openxmlformats.org/officeDocument/2006/relationships/image" Target="../media/image5.png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microsoft.com/office/2007/relationships/media" Target="../media/media5.m4a"/><Relationship Id="rId1" Type="http://schemas.openxmlformats.org/officeDocument/2006/relationships/audio" Target="NULL" TargetMode="External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microsoft.com/office/2007/relationships/media" Target="../media/media6.m4a"/><Relationship Id="rId1" Type="http://schemas.openxmlformats.org/officeDocument/2006/relationships/audio" Target="NULL" TargetMode="External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7.m4a"/><Relationship Id="rId1" Type="http://schemas.openxmlformats.org/officeDocument/2006/relationships/audio" Target="NULL" TargetMode="External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8.png"/><Relationship Id="rId2" Type="http://schemas.microsoft.com/office/2007/relationships/media" Target="../media/media8.m4a"/><Relationship Id="rId1" Type="http://schemas.openxmlformats.org/officeDocument/2006/relationships/audio" Target="NULL" TargetMode="Externa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microsoft.com/office/2007/relationships/media" Target="../media/media10.m4a"/><Relationship Id="rId1" Type="http://schemas.openxmlformats.org/officeDocument/2006/relationships/audio" Target="NULL" TargetMode="External"/><Relationship Id="rId6" Type="http://schemas.openxmlformats.org/officeDocument/2006/relationships/image" Target="../media/image2.png"/><Relationship Id="rId5" Type="http://schemas.openxmlformats.org/officeDocument/2006/relationships/image" Target="../media/image9.jpeg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microsoft.com/office/2007/relationships/media" Target="../media/media12.avi"/><Relationship Id="rId7" Type="http://schemas.openxmlformats.org/officeDocument/2006/relationships/image" Target="../media/image2.png"/><Relationship Id="rId2" Type="http://schemas.microsoft.com/office/2007/relationships/media" Target="../media/media11.m4a"/><Relationship Id="rId1" Type="http://schemas.openxmlformats.org/officeDocument/2006/relationships/audio" Target="NULL" TargetMode="External"/><Relationship Id="rId6" Type="http://schemas.openxmlformats.org/officeDocument/2006/relationships/notesSlide" Target="../notesSlides/notesSlide12.xml"/><Relationship Id="rId5" Type="http://schemas.openxmlformats.org/officeDocument/2006/relationships/slideLayout" Target="../slideLayouts/slideLayout5.xml"/><Relationship Id="rId4" Type="http://schemas.openxmlformats.org/officeDocument/2006/relationships/video" Target="../media/media12.avi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image" Target="../media/image2.png"/><Relationship Id="rId5" Type="http://schemas.openxmlformats.org/officeDocument/2006/relationships/image" Target="../media/image11.png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17.m4a"/><Relationship Id="rId1" Type="http://schemas.openxmlformats.org/officeDocument/2006/relationships/audio" Target="NULL" TargetMode="External"/><Relationship Id="rId6" Type="http://schemas.openxmlformats.org/officeDocument/2006/relationships/image" Target="../media/image2.png"/><Relationship Id="rId5" Type="http://schemas.openxmlformats.org/officeDocument/2006/relationships/image" Target="../media/image12.png"/><Relationship Id="rId4" Type="http://schemas.openxmlformats.org/officeDocument/2006/relationships/notesSlide" Target="../notesSlides/notesSlide1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Google Shape;102;p1"/>
          <p:cNvSpPr txBox="1">
            <a:spLocks noGrp="1"/>
          </p:cNvSpPr>
          <p:nvPr>
            <p:ph type="ctrTitle"/>
          </p:nvPr>
        </p:nvSpPr>
        <p:spPr>
          <a:xfrm>
            <a:off x="1600199" y="1814733"/>
            <a:ext cx="9147517" cy="2217932"/>
          </a:xfrm>
          <a:prstGeom prst="rect">
            <a:avLst/>
          </a:prstGeom>
          <a:solidFill>
            <a:srgbClr val="FFFFFF"/>
          </a:solidFill>
          <a:ln w="38100" cap="flat" cmpd="sng">
            <a:solidFill>
              <a:srgbClr val="40404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74300" tIns="182875" rIns="274300" bIns="182875" anchor="ctr" anchorCtr="1">
            <a:normAutofit/>
          </a:bodyPr>
          <a:lstStyle/>
          <a:p>
            <a:pPr marL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3800"/>
              <a:buFont typeface="Gill Sans"/>
              <a:buNone/>
            </a:pPr>
            <a:r>
              <a:rPr lang="en-US"/>
              <a:t>LABORATORY FUME HOOD </a:t>
            </a:r>
            <a:br>
              <a:rPr lang="en-US"/>
            </a:br>
            <a:r>
              <a:rPr lang="en-US" sz="3200"/>
              <a:t>SUMMER 2020 TEAM 5</a:t>
            </a:r>
            <a:endParaRPr/>
          </a:p>
        </p:txBody>
      </p:sp>
      <p:sp>
        <p:nvSpPr>
          <p:cNvPr id="103" name="Google Shape;103;p1"/>
          <p:cNvSpPr txBox="1">
            <a:spLocks noGrp="1"/>
          </p:cNvSpPr>
          <p:nvPr>
            <p:ph type="subTitle" idx="1"/>
          </p:nvPr>
        </p:nvSpPr>
        <p:spPr>
          <a:xfrm>
            <a:off x="2695193" y="4352543"/>
            <a:ext cx="7138123" cy="151368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0" lvl="0" indent="0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1850"/>
              <a:buNone/>
            </a:pPr>
            <a:r>
              <a:rPr lang="en-US" sz="1850"/>
              <a:t>Shirley Hatcher </a:t>
            </a:r>
            <a:endParaRPr/>
          </a:p>
          <a:p>
            <a:pPr marL="0" lvl="0" indent="0" algn="ctr" rtl="0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SzPts val="1850"/>
              <a:buNone/>
            </a:pPr>
            <a:r>
              <a:rPr lang="en-US" sz="1850"/>
              <a:t>Bryce Davis</a:t>
            </a:r>
            <a:endParaRPr/>
          </a:p>
          <a:p>
            <a:pPr marL="0" lvl="0" indent="0" algn="ctr" rtl="0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SzPts val="1850"/>
              <a:buNone/>
            </a:pPr>
            <a:r>
              <a:rPr lang="en-US" sz="1850"/>
              <a:t>Zachary Bell</a:t>
            </a:r>
            <a:endParaRPr/>
          </a:p>
          <a:p>
            <a:pPr marL="0" lvl="0" indent="0" algn="ctr" rtl="0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SzPts val="1850"/>
              <a:buNone/>
            </a:pPr>
            <a:r>
              <a:rPr lang="en-US" sz="1850"/>
              <a:t>Talal Alshammari </a:t>
            </a:r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00"/>
    </mc:Choice>
    <mc:Fallback xmlns="">
      <p:transition spd="slow" advTm="5000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Google Shape;108;p2"/>
          <p:cNvSpPr txBox="1">
            <a:spLocks noGrp="1"/>
          </p:cNvSpPr>
          <p:nvPr>
            <p:ph type="title"/>
          </p:nvPr>
        </p:nvSpPr>
        <p:spPr>
          <a:xfrm>
            <a:off x="2231136" y="610449"/>
            <a:ext cx="7729728" cy="1188720"/>
          </a:xfrm>
          <a:prstGeom prst="rect">
            <a:avLst/>
          </a:prstGeom>
          <a:solidFill>
            <a:srgbClr val="FFFFFF"/>
          </a:solidFill>
          <a:ln w="31750" cap="sq" cmpd="sng">
            <a:solidFill>
              <a:srgbClr val="404040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182875" tIns="182875" rIns="182875" bIns="182875" anchor="ctr" anchorCtr="0">
            <a:normAutofit/>
          </a:bodyPr>
          <a:lstStyle/>
          <a:p>
            <a:pPr marL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2800"/>
              <a:buFont typeface="Gill Sans"/>
              <a:buNone/>
            </a:pPr>
            <a:r>
              <a:rPr lang="en-US"/>
              <a:t>PROJECT DESCRIPTION</a:t>
            </a:r>
            <a:endParaRPr/>
          </a:p>
        </p:txBody>
      </p:sp>
      <p:sp>
        <p:nvSpPr>
          <p:cNvPr id="109" name="Google Shape;109;p2"/>
          <p:cNvSpPr txBox="1">
            <a:spLocks noGrp="1"/>
          </p:cNvSpPr>
          <p:nvPr>
            <p:ph type="body" idx="1"/>
          </p:nvPr>
        </p:nvSpPr>
        <p:spPr>
          <a:xfrm>
            <a:off x="2231136" y="2103329"/>
            <a:ext cx="7729800" cy="3102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228600" lvl="0" indent="-23495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900"/>
              <a:buFont typeface="Gill Sans"/>
              <a:buChar char="•"/>
            </a:pPr>
            <a:r>
              <a:rPr lang="en-US" sz="1900" dirty="0">
                <a:solidFill>
                  <a:schemeClr val="dk1"/>
                </a:solidFill>
              </a:rPr>
              <a:t>Client - Dr. Zachary Lerner </a:t>
            </a:r>
            <a:endParaRPr sz="1900" dirty="0">
              <a:solidFill>
                <a:schemeClr val="dk1"/>
              </a:solidFill>
            </a:endParaRPr>
          </a:p>
          <a:p>
            <a:pPr marL="228600" lvl="0" indent="-234950" algn="l" rtl="0">
              <a:lnSpc>
                <a:spcPct val="15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900"/>
              <a:buFont typeface="Gill Sans"/>
              <a:buChar char="•"/>
            </a:pPr>
            <a:r>
              <a:rPr lang="en-US" sz="1900" dirty="0">
                <a:solidFill>
                  <a:schemeClr val="dk1"/>
                </a:solidFill>
              </a:rPr>
              <a:t>Project Sponsor - Dr. Lerner with the NAU Biomechatronics Laboratory</a:t>
            </a:r>
            <a:endParaRPr sz="1900" dirty="0">
              <a:solidFill>
                <a:schemeClr val="dk1"/>
              </a:solidFill>
            </a:endParaRPr>
          </a:p>
          <a:p>
            <a:pPr marL="228600" lvl="0" indent="-234950" algn="l" rtl="0">
              <a:lnSpc>
                <a:spcPct val="15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900"/>
              <a:buFont typeface="Gill Sans"/>
              <a:buChar char="•"/>
            </a:pPr>
            <a:r>
              <a:rPr lang="en-US" sz="1900" dirty="0">
                <a:solidFill>
                  <a:schemeClr val="dk1"/>
                </a:solidFill>
              </a:rPr>
              <a:t>Primary Objective - Create safe environment when working with carbon fiber</a:t>
            </a:r>
            <a:endParaRPr sz="1900" dirty="0">
              <a:solidFill>
                <a:schemeClr val="dk1"/>
              </a:solidFill>
            </a:endParaRPr>
          </a:p>
          <a:p>
            <a:pPr marL="228600" lvl="0" indent="-234950" algn="l" rtl="0">
              <a:lnSpc>
                <a:spcPct val="15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900"/>
              <a:buFont typeface="Gill Sans"/>
              <a:buChar char="•"/>
            </a:pPr>
            <a:r>
              <a:rPr lang="en-US" sz="1900" dirty="0"/>
              <a:t>Requirements - Compatible with EBR 50 Exhauster </a:t>
            </a:r>
            <a:endParaRPr sz="1900" dirty="0"/>
          </a:p>
          <a:p>
            <a:pPr marL="228600" lvl="0" indent="-234950" algn="l" rtl="0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  <a:buSzPts val="1900"/>
              <a:buChar char="•"/>
            </a:pPr>
            <a:r>
              <a:rPr lang="en-US" sz="1900" dirty="0"/>
              <a:t>Additions - Filter Capacity Monitor and Display </a:t>
            </a:r>
            <a:endParaRPr sz="1900" dirty="0"/>
          </a:p>
        </p:txBody>
      </p:sp>
      <p:sp>
        <p:nvSpPr>
          <p:cNvPr id="110" name="Google Shape;110;p2"/>
          <p:cNvSpPr txBox="1">
            <a:spLocks noGrp="1"/>
          </p:cNvSpPr>
          <p:nvPr>
            <p:ph type="ftr" idx="11"/>
          </p:nvPr>
        </p:nvSpPr>
        <p:spPr>
          <a:xfrm>
            <a:off x="171" y="6526411"/>
            <a:ext cx="804147" cy="33158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 b="1" dirty="0"/>
              <a:t>Shirley </a:t>
            </a:r>
            <a:endParaRPr dirty="0"/>
          </a:p>
        </p:txBody>
      </p:sp>
      <p:pic>
        <p:nvPicPr>
          <p:cNvPr id="111" name="Google Shape;111;p2" descr="A close up of a camera&#10;&#10;Description automatically generated"/>
          <p:cNvPicPr preferRelativeResize="0"/>
          <p:nvPr/>
        </p:nvPicPr>
        <p:blipFill rotWithShape="1">
          <a:blip r:embed="rId5">
            <a:alphaModFix/>
          </a:blip>
          <a:srcRect t="14484" b="23561"/>
          <a:stretch/>
        </p:blipFill>
        <p:spPr>
          <a:xfrm>
            <a:off x="8106970" y="3768844"/>
            <a:ext cx="3123325" cy="257997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6" name="Google Shape;110;p2">
            <a:extLst>
              <a:ext uri="{FF2B5EF4-FFF2-40B4-BE49-F238E27FC236}">
                <a16:creationId xmlns:a16="http://schemas.microsoft.com/office/drawing/2014/main" id="{B6EB34C3-F260-4A01-8335-84F79D9AA20D}"/>
              </a:ext>
            </a:extLst>
          </p:cNvPr>
          <p:cNvSpPr txBox="1">
            <a:spLocks/>
          </p:cNvSpPr>
          <p:nvPr/>
        </p:nvSpPr>
        <p:spPr>
          <a:xfrm>
            <a:off x="8286079" y="6437586"/>
            <a:ext cx="3123325" cy="33158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05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defRPr>
            </a:lvl9pPr>
          </a:lstStyle>
          <a:p>
            <a:r>
              <a:rPr lang="en-US" sz="1400" b="1" dirty="0"/>
              <a:t>Figure 1: EBR 50 Exhauster fan</a:t>
            </a:r>
            <a:endParaRPr lang="en-US" dirty="0"/>
          </a:p>
        </p:txBody>
      </p:sp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1894C58-3376-41D0-AC57-8E9BA36A57EA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st="2300"/>
                </p14:media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582400" y="6248400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8000"/>
    </mc:Choice>
    <mc:Fallback xmlns="">
      <p:transition spd="slow" advTm="38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7532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Google Shape;116;p3"/>
          <p:cNvSpPr txBox="1">
            <a:spLocks noGrp="1"/>
          </p:cNvSpPr>
          <p:nvPr>
            <p:ph type="title"/>
          </p:nvPr>
        </p:nvSpPr>
        <p:spPr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 cmpd="sng">
            <a:solidFill>
              <a:srgbClr val="404040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182875" tIns="182875" rIns="182875" bIns="182875" anchor="ctr" anchorCtr="0">
            <a:normAutofit/>
          </a:bodyPr>
          <a:lstStyle/>
          <a:p>
            <a:pPr marL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2800"/>
              <a:buFont typeface="Gill Sans"/>
              <a:buNone/>
            </a:pPr>
            <a:r>
              <a:rPr lang="en-US"/>
              <a:t>DESIGN DESCRIPTION</a:t>
            </a:r>
            <a:endParaRPr/>
          </a:p>
        </p:txBody>
      </p:sp>
      <p:sp>
        <p:nvSpPr>
          <p:cNvPr id="117" name="Google Shape;117;p3"/>
          <p:cNvSpPr txBox="1"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228600" lvl="0" indent="-228600">
              <a:spcBef>
                <a:spcPts val="0"/>
              </a:spcBef>
              <a:buClr>
                <a:srgbClr val="000000"/>
              </a:buClr>
              <a:buFont typeface="Open Sans"/>
              <a:buChar char="•"/>
            </a:pPr>
            <a:r>
              <a:rPr lang="en-US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The current design state has been focused on the housing for the electronics to protect them</a:t>
            </a:r>
          </a:p>
          <a:p>
            <a:pPr marL="228600" lvl="0" indent="-228600">
              <a:spcBef>
                <a:spcPts val="0"/>
              </a:spcBef>
              <a:buClr>
                <a:srgbClr val="000000"/>
              </a:buClr>
              <a:buFont typeface="Open Sans"/>
              <a:buChar char="•"/>
            </a:pPr>
            <a:r>
              <a:rPr lang="en-US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This functions by keeping the electronics in a closed container with cutouts to allow for access to connections on the </a:t>
            </a:r>
            <a:r>
              <a:rPr lang="en-US" dirty="0" err="1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arduino</a:t>
            </a:r>
            <a:r>
              <a:rPr lang="en-US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 board.</a:t>
            </a:r>
          </a:p>
          <a:p>
            <a:pPr marL="228600" lvl="0" indent="-228600">
              <a:spcBef>
                <a:spcPts val="0"/>
              </a:spcBef>
              <a:buClr>
                <a:srgbClr val="000000"/>
              </a:buClr>
              <a:buFont typeface="Open Sans"/>
              <a:buChar char="•"/>
            </a:pPr>
            <a:r>
              <a:rPr lang="en-US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Fume hood design for ease of assembly and manufacturing has been found and the models are still being worked on.</a:t>
            </a:r>
          </a:p>
        </p:txBody>
      </p:sp>
      <p:sp>
        <p:nvSpPr>
          <p:cNvPr id="118" name="Google Shape;118;p3"/>
          <p:cNvSpPr txBox="1">
            <a:spLocks noGrp="1"/>
          </p:cNvSpPr>
          <p:nvPr>
            <p:ph type="ftr" idx="11"/>
          </p:nvPr>
        </p:nvSpPr>
        <p:spPr>
          <a:xfrm>
            <a:off x="0" y="6537960"/>
            <a:ext cx="916757" cy="3200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 b="1" dirty="0"/>
              <a:t>Zachary</a:t>
            </a:r>
            <a:endParaRPr dirty="0"/>
          </a:p>
        </p:txBody>
      </p:sp>
      <p:pic>
        <p:nvPicPr>
          <p:cNvPr id="5" name="Audio 2">
            <a:hlinkClick r:id="" action="ppaction://media"/>
            <a:extLst>
              <a:ext uri="{FF2B5EF4-FFF2-40B4-BE49-F238E27FC236}">
                <a16:creationId xmlns:a16="http://schemas.microsoft.com/office/drawing/2014/main" id="{FE8FE89E-9D2D-42EE-9AAF-C79F202A3BAB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end="1852.0181"/>
                </p14:media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582400" y="6233160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30000"/>
    </mc:Choice>
    <mc:Fallback>
      <p:transition spd="slow" advTm="130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000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Google Shape;125;g8bf1a36347_7_0">
            <a:extLst>
              <a:ext uri="{FF2B5EF4-FFF2-40B4-BE49-F238E27FC236}">
                <a16:creationId xmlns:a16="http://schemas.microsoft.com/office/drawing/2014/main" id="{53D927C8-3853-4E8C-A61D-E118CB40B971}"/>
              </a:ext>
            </a:extLst>
          </p:cNvPr>
          <p:cNvSpPr txBox="1">
            <a:spLocks/>
          </p:cNvSpPr>
          <p:nvPr/>
        </p:nvSpPr>
        <p:spPr>
          <a:xfrm>
            <a:off x="2231136" y="624641"/>
            <a:ext cx="7729800" cy="1188600"/>
          </a:xfrm>
          <a:prstGeom prst="rect">
            <a:avLst/>
          </a:prstGeom>
          <a:solidFill>
            <a:srgbClr val="FFFFFF"/>
          </a:solidFill>
          <a:ln w="31750" cap="sq" cmpd="sng">
            <a:solidFill>
              <a:srgbClr val="404040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182875" tIns="182875" rIns="182875" bIns="18287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1800"/>
              <a:buFont typeface="Gill Sans"/>
              <a:buNone/>
              <a:defRPr sz="2800" b="0" i="0" u="none" strike="noStrike" cap="none">
                <a:solidFill>
                  <a:srgbClr val="262626"/>
                </a:solidFill>
                <a:latin typeface="Gill Sans"/>
                <a:ea typeface="Gill Sans"/>
                <a:cs typeface="Gill Sans"/>
                <a:sym typeface="Gill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r>
              <a:rPr lang="en-US" dirty="0"/>
              <a:t>Design Description</a:t>
            </a:r>
          </a:p>
        </p:txBody>
      </p:sp>
      <p:pic>
        <p:nvPicPr>
          <p:cNvPr id="9" name="Google Shape;126;g8bf1a36347_7_0">
            <a:extLst>
              <a:ext uri="{FF2B5EF4-FFF2-40B4-BE49-F238E27FC236}">
                <a16:creationId xmlns:a16="http://schemas.microsoft.com/office/drawing/2014/main" id="{7AD2FBBD-E774-429E-849A-8BADB68CCD0B}"/>
              </a:ext>
            </a:extLst>
          </p:cNvPr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801557" y="2897853"/>
            <a:ext cx="5740645" cy="2271991"/>
          </a:xfrm>
          <a:prstGeom prst="rect">
            <a:avLst/>
          </a:prstGeom>
          <a:noFill/>
          <a:ln>
            <a:noFill/>
          </a:ln>
        </p:spPr>
      </p:pic>
      <p:pic>
        <p:nvPicPr>
          <p:cNvPr id="10" name="Google Shape;127;g8bf1a36347_7_0">
            <a:extLst>
              <a:ext uri="{FF2B5EF4-FFF2-40B4-BE49-F238E27FC236}">
                <a16:creationId xmlns:a16="http://schemas.microsoft.com/office/drawing/2014/main" id="{5E8737B4-3715-47D5-A411-C5D60EDE530A}"/>
              </a:ext>
            </a:extLst>
          </p:cNvPr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7387938" y="2738378"/>
            <a:ext cx="4470981" cy="2699482"/>
          </a:xfrm>
          <a:prstGeom prst="rect">
            <a:avLst/>
          </a:prstGeom>
          <a:noFill/>
          <a:ln>
            <a:noFill/>
          </a:ln>
        </p:spPr>
      </p:pic>
      <p:sp>
        <p:nvSpPr>
          <p:cNvPr id="11" name="Google Shape;128;g8bf1a36347_7_0">
            <a:extLst>
              <a:ext uri="{FF2B5EF4-FFF2-40B4-BE49-F238E27FC236}">
                <a16:creationId xmlns:a16="http://schemas.microsoft.com/office/drawing/2014/main" id="{FED364EE-5C0B-47AD-AAED-B8FF9D727B23}"/>
              </a:ext>
            </a:extLst>
          </p:cNvPr>
          <p:cNvSpPr txBox="1">
            <a:spLocks noGrp="1"/>
          </p:cNvSpPr>
          <p:nvPr>
            <p:ph type="ftr" idx="11"/>
          </p:nvPr>
        </p:nvSpPr>
        <p:spPr>
          <a:xfrm>
            <a:off x="0" y="6556308"/>
            <a:ext cx="954464" cy="320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 b="1" dirty="0"/>
              <a:t>Zachary</a:t>
            </a:r>
            <a:endParaRPr dirty="0"/>
          </a:p>
        </p:txBody>
      </p:sp>
      <p:pic>
        <p:nvPicPr>
          <p:cNvPr id="12" name="Audio 1">
            <a:hlinkClick r:id="" action="ppaction://media"/>
            <a:extLst>
              <a:ext uri="{FF2B5EF4-FFF2-40B4-BE49-F238E27FC236}">
                <a16:creationId xmlns:a16="http://schemas.microsoft.com/office/drawing/2014/main" id="{40CB980D-01D5-4EE7-A64D-1927FB0EC249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end="4445.7596"/>
                </p14:media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582400" y="6251508"/>
            <a:ext cx="609600" cy="6096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1A7EC46-A57D-413C-993A-9D134081052E}"/>
              </a:ext>
            </a:extLst>
          </p:cNvPr>
          <p:cNvSpPr txBox="1"/>
          <p:nvPr/>
        </p:nvSpPr>
        <p:spPr>
          <a:xfrm>
            <a:off x="2231136" y="5207608"/>
            <a:ext cx="329938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Figure 2: Arduino Housing Front view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B37176B-C761-4AC6-A01F-4D537AE1F2E1}"/>
              </a:ext>
            </a:extLst>
          </p:cNvPr>
          <p:cNvSpPr txBox="1"/>
          <p:nvPr/>
        </p:nvSpPr>
        <p:spPr>
          <a:xfrm>
            <a:off x="7973737" y="5542449"/>
            <a:ext cx="329938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Figure 2: Arduino Housing iso view</a:t>
            </a:r>
          </a:p>
        </p:txBody>
      </p:sp>
    </p:spTree>
    <p:extLst>
      <p:ext uri="{BB962C8B-B14F-4D97-AF65-F5344CB8AC3E}">
        <p14:creationId xmlns:p14="http://schemas.microsoft.com/office/powerpoint/2010/main" val="2797172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47000"/>
    </mc:Choice>
    <mc:Fallback>
      <p:transition spd="slow" advTm="147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7000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Google Shape;134;g824607a635_1_3">
            <a:extLst>
              <a:ext uri="{FF2B5EF4-FFF2-40B4-BE49-F238E27FC236}">
                <a16:creationId xmlns:a16="http://schemas.microsoft.com/office/drawing/2014/main" id="{91B65DC8-FE57-4364-A3BF-00162FE2ED9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231100" y="502778"/>
            <a:ext cx="7729800" cy="1188600"/>
          </a:xfrm>
          <a:prstGeom prst="rect">
            <a:avLst/>
          </a:prstGeom>
        </p:spPr>
        <p:txBody>
          <a:bodyPr spcFirstLastPara="1" wrap="square" lIns="182875" tIns="182875" rIns="182875" bIns="18287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Design Description</a:t>
            </a:r>
            <a:endParaRPr dirty="0"/>
          </a:p>
        </p:txBody>
      </p:sp>
      <p:pic>
        <p:nvPicPr>
          <p:cNvPr id="13" name="Google Shape;135;g824607a635_1_3">
            <a:extLst>
              <a:ext uri="{FF2B5EF4-FFF2-40B4-BE49-F238E27FC236}">
                <a16:creationId xmlns:a16="http://schemas.microsoft.com/office/drawing/2014/main" id="{5FEA4D85-ABA5-4760-A123-A66CF16CB1A3}"/>
              </a:ext>
            </a:extLst>
          </p:cNvPr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3405359" y="1987326"/>
            <a:ext cx="5009125" cy="4117525"/>
          </a:xfrm>
          <a:prstGeom prst="rect">
            <a:avLst/>
          </a:prstGeom>
          <a:noFill/>
          <a:ln>
            <a:noFill/>
          </a:ln>
        </p:spPr>
      </p:pic>
      <p:sp>
        <p:nvSpPr>
          <p:cNvPr id="14" name="Google Shape;136;g824607a635_1_3">
            <a:extLst>
              <a:ext uri="{FF2B5EF4-FFF2-40B4-BE49-F238E27FC236}">
                <a16:creationId xmlns:a16="http://schemas.microsoft.com/office/drawing/2014/main" id="{7A83F6BD-32B6-4327-9364-37C17392F8E5}"/>
              </a:ext>
            </a:extLst>
          </p:cNvPr>
          <p:cNvSpPr txBox="1">
            <a:spLocks noGrp="1"/>
          </p:cNvSpPr>
          <p:nvPr>
            <p:ph type="ftr" idx="11"/>
          </p:nvPr>
        </p:nvSpPr>
        <p:spPr>
          <a:xfrm>
            <a:off x="0" y="6545550"/>
            <a:ext cx="897903" cy="320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 b="1"/>
              <a:t>Zachary</a:t>
            </a:r>
            <a:endParaRPr/>
          </a:p>
        </p:txBody>
      </p:sp>
      <p:pic>
        <p:nvPicPr>
          <p:cNvPr id="15" name="Audio 1">
            <a:hlinkClick r:id="" action="ppaction://media"/>
            <a:extLst>
              <a:ext uri="{FF2B5EF4-FFF2-40B4-BE49-F238E27FC236}">
                <a16:creationId xmlns:a16="http://schemas.microsoft.com/office/drawing/2014/main" id="{832921BF-D770-4059-9B0D-A8B7B470B76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430000" y="6096000"/>
            <a:ext cx="609600" cy="609600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02C9693B-F07E-454E-8924-B971C2295FB7}"/>
              </a:ext>
            </a:extLst>
          </p:cNvPr>
          <p:cNvSpPr txBox="1"/>
          <p:nvPr/>
        </p:nvSpPr>
        <p:spPr>
          <a:xfrm>
            <a:off x="4514261" y="6201333"/>
            <a:ext cx="329938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Figure 2: Arduino Housing board view</a:t>
            </a:r>
          </a:p>
        </p:txBody>
      </p:sp>
    </p:spTree>
    <p:extLst>
      <p:ext uri="{BB962C8B-B14F-4D97-AF65-F5344CB8AC3E}">
        <p14:creationId xmlns:p14="http://schemas.microsoft.com/office/powerpoint/2010/main" val="29283553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7000"/>
    </mc:Choice>
    <mc:Fallback>
      <p:transition spd="slow" advTm="77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5237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Google Shape;123;p4"/>
          <p:cNvSpPr txBox="1">
            <a:spLocks noGrp="1"/>
          </p:cNvSpPr>
          <p:nvPr>
            <p:ph type="title"/>
          </p:nvPr>
        </p:nvSpPr>
        <p:spPr>
          <a:xfrm>
            <a:off x="1895211" y="523614"/>
            <a:ext cx="8886208" cy="1188720"/>
          </a:xfrm>
          <a:prstGeom prst="rect">
            <a:avLst/>
          </a:prstGeom>
          <a:solidFill>
            <a:srgbClr val="FFFFFF"/>
          </a:solidFill>
          <a:ln w="31750" cap="sq" cmpd="sng">
            <a:solidFill>
              <a:srgbClr val="404040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182875" tIns="182875" rIns="182875" bIns="182875" anchor="ctr" anchorCtr="0">
            <a:normAutofit/>
          </a:bodyPr>
          <a:lstStyle/>
          <a:p>
            <a:pPr marL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2800"/>
              <a:buFont typeface="Gill Sans"/>
              <a:buNone/>
            </a:pPr>
            <a:r>
              <a:rPr lang="en-US" dirty="0"/>
              <a:t>ENGINEERING REQUIREMENTS AND ACTION ITEMS</a:t>
            </a:r>
            <a:endParaRPr dirty="0"/>
          </a:p>
        </p:txBody>
      </p:sp>
      <p:sp>
        <p:nvSpPr>
          <p:cNvPr id="124" name="Google Shape;124;p4"/>
          <p:cNvSpPr txBox="1">
            <a:spLocks noGrp="1"/>
          </p:cNvSpPr>
          <p:nvPr>
            <p:ph type="body" idx="1"/>
          </p:nvPr>
        </p:nvSpPr>
        <p:spPr>
          <a:xfrm>
            <a:off x="631596" y="2638044"/>
            <a:ext cx="5706719" cy="310198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r>
              <a:rPr lang="en-US" dirty="0"/>
              <a:t>Dimensions – (4x3x2 feet) – Target in progress- waiting on confirmation</a:t>
            </a:r>
          </a:p>
          <a:p>
            <a:r>
              <a:rPr lang="en-US" dirty="0"/>
              <a:t>Weight – Combined weight &lt; 80lbs.  - Target met</a:t>
            </a:r>
          </a:p>
          <a:p>
            <a:r>
              <a:rPr lang="en-US" dirty="0"/>
              <a:t>Volumetric flow rate – 395 Cfms  - Target Met exhauster operates at 395 cfm</a:t>
            </a:r>
          </a:p>
          <a:p>
            <a:r>
              <a:rPr lang="en-US" dirty="0"/>
              <a:t>Air flow velocity- 4,000 fpm – Target met due to fan standards</a:t>
            </a:r>
          </a:p>
          <a:p>
            <a:r>
              <a:rPr lang="en-US" dirty="0"/>
              <a:t>Pressure drops – maintain &lt; 2 kPa – In Progress</a:t>
            </a:r>
          </a:p>
          <a:p>
            <a:pPr marL="228600" lvl="0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Char char="•"/>
            </a:pPr>
            <a:endParaRPr dirty="0"/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08CB7FC5-EBAC-46C0-88A6-A25753DBF0C2}"/>
              </a:ext>
            </a:extLst>
          </p:cNvPr>
          <p:cNvSpPr>
            <a:spLocks noGrp="1"/>
          </p:cNvSpPr>
          <p:nvPr>
            <p:ph type="body" idx="2"/>
          </p:nvPr>
        </p:nvSpPr>
        <p:spPr>
          <a:xfrm>
            <a:off x="6338315" y="2638044"/>
            <a:ext cx="5222089" cy="3101982"/>
          </a:xfrm>
        </p:spPr>
        <p:txBody>
          <a:bodyPr>
            <a:normAutofit/>
          </a:bodyPr>
          <a:lstStyle/>
          <a:p>
            <a:r>
              <a:rPr lang="en-US" dirty="0"/>
              <a:t>Maneuverability – Portability – Target Met</a:t>
            </a:r>
          </a:p>
          <a:p>
            <a:r>
              <a:rPr lang="en-US" dirty="0"/>
              <a:t>Shell durability – At minimum 200 Kpsi</a:t>
            </a:r>
          </a:p>
          <a:p>
            <a:r>
              <a:rPr lang="en-US" dirty="0"/>
              <a:t>Filter assessment time – 5 seconds – In Progress</a:t>
            </a:r>
          </a:p>
          <a:p>
            <a:r>
              <a:rPr lang="en-US" dirty="0"/>
              <a:t>Fan compatibility – Compatible with Ebr 50 Fan – target met</a:t>
            </a:r>
          </a:p>
          <a:p>
            <a:r>
              <a:rPr lang="en-US" dirty="0"/>
              <a:t>Capture efficiency/cleaning percent – Retain       &gt;80% of particulates- In progress</a:t>
            </a:r>
          </a:p>
        </p:txBody>
      </p:sp>
      <p:sp>
        <p:nvSpPr>
          <p:cNvPr id="125" name="Google Shape;125;p4"/>
          <p:cNvSpPr txBox="1">
            <a:spLocks noGrp="1"/>
          </p:cNvSpPr>
          <p:nvPr>
            <p:ph type="ftr" idx="11"/>
          </p:nvPr>
        </p:nvSpPr>
        <p:spPr>
          <a:xfrm>
            <a:off x="0" y="6537960"/>
            <a:ext cx="775355" cy="3200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 b="1" dirty="0"/>
              <a:t>Bryce</a:t>
            </a:r>
            <a:endParaRPr dirty="0"/>
          </a:p>
        </p:txBody>
      </p:sp>
      <p:pic>
        <p:nvPicPr>
          <p:cNvPr id="4" name="Fume Hood Er's">
            <a:hlinkClick r:id="" action="ppaction://media"/>
            <a:extLst>
              <a:ext uri="{FF2B5EF4-FFF2-40B4-BE49-F238E27FC236}">
                <a16:creationId xmlns:a16="http://schemas.microsoft.com/office/drawing/2014/main" id="{2021E266-9245-4FFC-89F9-0FA1D971AEAC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end="58167.8004"/>
                </p14:media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704637" y="6370637"/>
            <a:ext cx="487363" cy="487363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8000"/>
    </mc:Choice>
    <mc:Fallback xmlns="">
      <p:transition spd="slow" advTm="98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80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Google Shape;123;p4"/>
          <p:cNvSpPr txBox="1">
            <a:spLocks noGrp="1"/>
          </p:cNvSpPr>
          <p:nvPr>
            <p:ph type="title"/>
          </p:nvPr>
        </p:nvSpPr>
        <p:spPr>
          <a:xfrm>
            <a:off x="1844902" y="446218"/>
            <a:ext cx="8763660" cy="1188720"/>
          </a:xfrm>
          <a:prstGeom prst="rect">
            <a:avLst/>
          </a:prstGeom>
          <a:solidFill>
            <a:srgbClr val="FFFFFF"/>
          </a:solidFill>
          <a:ln w="31750" cap="sq" cmpd="sng">
            <a:solidFill>
              <a:srgbClr val="404040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182875" tIns="182875" rIns="182875" bIns="182875" anchor="ctr" anchorCtr="0">
            <a:normAutofit/>
          </a:bodyPr>
          <a:lstStyle/>
          <a:p>
            <a:pPr marL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2800"/>
              <a:buFont typeface="Gill Sans"/>
              <a:buNone/>
            </a:pPr>
            <a:r>
              <a:rPr lang="en-US" dirty="0"/>
              <a:t>ENGINEERING REQUIREMENTS AND ACTION ITEMS Bill of Materials</a:t>
            </a:r>
            <a:endParaRPr dirty="0"/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9614B4D4-E836-4039-B173-60B8D69601E2}"/>
              </a:ext>
            </a:extLst>
          </p:cNvPr>
          <p:cNvSpPr>
            <a:spLocks noGrp="1"/>
          </p:cNvSpPr>
          <p:nvPr>
            <p:ph type="body" idx="2"/>
          </p:nvPr>
        </p:nvSpPr>
        <p:spPr>
          <a:xfrm>
            <a:off x="7130167" y="1762812"/>
            <a:ext cx="4270247" cy="2846895"/>
          </a:xfrm>
        </p:spPr>
        <p:txBody>
          <a:bodyPr>
            <a:normAutofit/>
          </a:bodyPr>
          <a:lstStyle/>
          <a:p>
            <a:r>
              <a:rPr lang="en-US" dirty="0"/>
              <a:t>We are waiting for design approval from Dr. Lerner on a specific fume hood design. </a:t>
            </a:r>
          </a:p>
          <a:p>
            <a:r>
              <a:rPr lang="en-US" dirty="0"/>
              <a:t>Depending on design chosen we will be able to implement a proper bill of materials for the project. Until we receive concrete confirmation we implemented our proposed materials for the pressure system.</a:t>
            </a:r>
          </a:p>
        </p:txBody>
      </p:sp>
      <p:sp>
        <p:nvSpPr>
          <p:cNvPr id="125" name="Google Shape;125;p4"/>
          <p:cNvSpPr txBox="1">
            <a:spLocks noGrp="1"/>
          </p:cNvSpPr>
          <p:nvPr>
            <p:ph type="ftr" idx="11"/>
          </p:nvPr>
        </p:nvSpPr>
        <p:spPr>
          <a:xfrm>
            <a:off x="0" y="6537960"/>
            <a:ext cx="813062" cy="3200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 b="1" dirty="0"/>
              <a:t>Bryce</a:t>
            </a:r>
            <a:endParaRPr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2420623-3C59-4516-ADA2-5D8394AC51B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63397259"/>
              </p:ext>
            </p:extLst>
          </p:nvPr>
        </p:nvGraphicFramePr>
        <p:xfrm>
          <a:off x="959210" y="2707235"/>
          <a:ext cx="5937250" cy="2268920"/>
        </p:xfrm>
        <a:graphic>
          <a:graphicData uri="http://schemas.openxmlformats.org/drawingml/2006/table">
            <a:tbl>
              <a:tblPr firstRow="1" firstCol="1" bandRow="1">
                <a:tableStyleId>{D7AC3CCA-C797-4891-BE02-D94E43425B78}</a:tableStyleId>
              </a:tblPr>
              <a:tblGrid>
                <a:gridCol w="1143000">
                  <a:extLst>
                    <a:ext uri="{9D8B030D-6E8A-4147-A177-3AD203B41FA5}">
                      <a16:colId xmlns:a16="http://schemas.microsoft.com/office/drawing/2014/main" val="1399774728"/>
                    </a:ext>
                  </a:extLst>
                </a:gridCol>
                <a:gridCol w="1061720">
                  <a:extLst>
                    <a:ext uri="{9D8B030D-6E8A-4147-A177-3AD203B41FA5}">
                      <a16:colId xmlns:a16="http://schemas.microsoft.com/office/drawing/2014/main" val="1327695327"/>
                    </a:ext>
                  </a:extLst>
                </a:gridCol>
                <a:gridCol w="1140460">
                  <a:extLst>
                    <a:ext uri="{9D8B030D-6E8A-4147-A177-3AD203B41FA5}">
                      <a16:colId xmlns:a16="http://schemas.microsoft.com/office/drawing/2014/main" val="920889638"/>
                    </a:ext>
                  </a:extLst>
                </a:gridCol>
                <a:gridCol w="2592070">
                  <a:extLst>
                    <a:ext uri="{9D8B030D-6E8A-4147-A177-3AD203B41FA5}">
                      <a16:colId xmlns:a16="http://schemas.microsoft.com/office/drawing/2014/main" val="3451394040"/>
                    </a:ext>
                  </a:extLst>
                </a:gridCol>
              </a:tblGrid>
              <a:tr h="0">
                <a:tc gridSpan="4"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</a:rPr>
                        <a:t>Bill of Materials</a:t>
                      </a:r>
                      <a:endParaRPr lang="en-US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2330760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Part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Cost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quantity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Source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23401754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Arduino starter kit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91.90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1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 u="sng" dirty="0">
                          <a:effectLst/>
                        </a:rPr>
                        <a:t>https://store.arduino.cc/usa/arduino-starter-kit</a:t>
                      </a:r>
                      <a:endParaRPr lang="en-US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10934592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LCD Shield kit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$19.95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1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 u="sng" dirty="0">
                          <a:effectLst/>
                        </a:rPr>
                        <a:t>https://www.adafruit.com/product/772</a:t>
                      </a:r>
                      <a:endParaRPr lang="en-US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83297616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4” O.D. air filter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$6.68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1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 u="sng" dirty="0">
                          <a:effectLst/>
                        </a:rPr>
                        <a:t>https://www.homedepot.com/p/ProTeam-Dome-Filter-with-Foam-Media-for-ProTeam-Triangular-Vacs-510183/206454327</a:t>
                      </a:r>
                      <a:endParaRPr lang="en-US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600622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3-D printed housing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$5-10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1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 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97810296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Pressure sensor 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$15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1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</a:rPr>
                        <a:t> Donated through NAU</a:t>
                      </a:r>
                      <a:endParaRPr lang="en-US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756287019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33EDDD4A-8268-455B-8237-94EC72C28EE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6216662"/>
              </p:ext>
            </p:extLst>
          </p:nvPr>
        </p:nvGraphicFramePr>
        <p:xfrm>
          <a:off x="7250689" y="4976155"/>
          <a:ext cx="4149725" cy="1534418"/>
        </p:xfrm>
        <a:graphic>
          <a:graphicData uri="http://schemas.openxmlformats.org/drawingml/2006/table">
            <a:tbl>
              <a:tblPr firstRow="1" firstCol="1" bandRow="1">
                <a:tableStyleId>{D7AC3CCA-C797-4891-BE02-D94E43425B78}</a:tableStyleId>
              </a:tblPr>
              <a:tblGrid>
                <a:gridCol w="2155825">
                  <a:extLst>
                    <a:ext uri="{9D8B030D-6E8A-4147-A177-3AD203B41FA5}">
                      <a16:colId xmlns:a16="http://schemas.microsoft.com/office/drawing/2014/main" val="4144776605"/>
                    </a:ext>
                  </a:extLst>
                </a:gridCol>
                <a:gridCol w="1993900">
                  <a:extLst>
                    <a:ext uri="{9D8B030D-6E8A-4147-A177-3AD203B41FA5}">
                      <a16:colId xmlns:a16="http://schemas.microsoft.com/office/drawing/2014/main" val="1817845021"/>
                    </a:ext>
                  </a:extLst>
                </a:gridCol>
              </a:tblGrid>
              <a:tr h="0">
                <a:tc gridSpan="2"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Arduino Starter Kit: Necessary Components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1669216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Component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Quantity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59089311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Arduino Uno board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1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51036017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400- Point bread board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1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7495665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Jumper wires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2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96911141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Phototransistor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1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38399514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Temperature Sensor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1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171002618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LED Lights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3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59718688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</a:rPr>
                        <a:t>Resistors</a:t>
                      </a:r>
                      <a:endParaRPr lang="en-US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</a:rPr>
                        <a:t>3</a:t>
                      </a:r>
                      <a:endParaRPr lang="en-US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469991384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51F5AD8F-8F30-45EC-816C-BB3370F8E097}"/>
              </a:ext>
            </a:extLst>
          </p:cNvPr>
          <p:cNvSpPr txBox="1"/>
          <p:nvPr/>
        </p:nvSpPr>
        <p:spPr>
          <a:xfrm>
            <a:off x="7696477" y="4668378"/>
            <a:ext cx="338548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Table 2: Arduino system Components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27A0D5B-F53E-4953-9C4F-0D372F7D42F3}"/>
              </a:ext>
            </a:extLst>
          </p:cNvPr>
          <p:cNvSpPr txBox="1"/>
          <p:nvPr/>
        </p:nvSpPr>
        <p:spPr>
          <a:xfrm>
            <a:off x="2395983" y="2452538"/>
            <a:ext cx="284689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Table 1: Arduino system BOM</a:t>
            </a:r>
          </a:p>
        </p:txBody>
      </p:sp>
      <p:pic>
        <p:nvPicPr>
          <p:cNvPr id="7" name="BOM ">
            <a:hlinkClick r:id="" action="ppaction://media"/>
            <a:extLst>
              <a:ext uri="{FF2B5EF4-FFF2-40B4-BE49-F238E27FC236}">
                <a16:creationId xmlns:a16="http://schemas.microsoft.com/office/drawing/2014/main" id="{F5772E91-9A17-418A-9523-3F575523D0C3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end="412918.4126"/>
                </p14:media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704637" y="6370637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94882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6000"/>
    </mc:Choice>
    <mc:Fallback xmlns="">
      <p:transition spd="slow" advTm="86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6000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Google Shape;123;p4"/>
          <p:cNvSpPr txBox="1">
            <a:spLocks noGrp="1"/>
          </p:cNvSpPr>
          <p:nvPr>
            <p:ph type="title"/>
          </p:nvPr>
        </p:nvSpPr>
        <p:spPr>
          <a:xfrm>
            <a:off x="2106953" y="370804"/>
            <a:ext cx="7978093" cy="1188720"/>
          </a:xfrm>
          <a:prstGeom prst="rect">
            <a:avLst/>
          </a:prstGeom>
          <a:solidFill>
            <a:srgbClr val="FFFFFF"/>
          </a:solidFill>
          <a:ln w="31750" cap="sq" cmpd="sng">
            <a:solidFill>
              <a:srgbClr val="404040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182875" tIns="182875" rIns="182875" bIns="182875" anchor="ctr" anchorCtr="0">
            <a:normAutofit fontScale="90000"/>
          </a:bodyPr>
          <a:lstStyle/>
          <a:p>
            <a:pPr marL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2800"/>
              <a:buFont typeface="Gill Sans"/>
              <a:buNone/>
            </a:pPr>
            <a:r>
              <a:rPr lang="en-US" dirty="0"/>
              <a:t>ENGINEERING REQUIREMENTS AND ACTION ITEMS</a:t>
            </a:r>
            <a:br>
              <a:rPr lang="en-US" dirty="0"/>
            </a:br>
            <a:r>
              <a:rPr lang="en-US" dirty="0"/>
              <a:t>Completed Action items</a:t>
            </a:r>
            <a:endParaRPr dirty="0"/>
          </a:p>
        </p:txBody>
      </p:sp>
      <p:sp>
        <p:nvSpPr>
          <p:cNvPr id="124" name="Google Shape;124;p4"/>
          <p:cNvSpPr txBox="1">
            <a:spLocks noGrp="1"/>
          </p:cNvSpPr>
          <p:nvPr>
            <p:ph type="body" idx="1"/>
          </p:nvPr>
        </p:nvSpPr>
        <p:spPr>
          <a:xfrm>
            <a:off x="1112362" y="2461581"/>
            <a:ext cx="5356780" cy="310198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</a:pPr>
            <a:r>
              <a:rPr lang="en-US" dirty="0"/>
              <a:t>Talal</a:t>
            </a:r>
          </a:p>
          <a:p>
            <a:pPr marL="285750" indent="-285750">
              <a:spcBef>
                <a:spcPts val="0"/>
              </a:spcBef>
            </a:pPr>
            <a:r>
              <a:rPr lang="en-US" dirty="0"/>
              <a:t>Gannt Chart</a:t>
            </a:r>
          </a:p>
          <a:p>
            <a:pPr marL="285750" indent="-285750">
              <a:spcBef>
                <a:spcPts val="0"/>
              </a:spcBef>
            </a:pPr>
            <a:r>
              <a:rPr lang="en-US" dirty="0"/>
              <a:t>Implementation plans for our 3 proposed options</a:t>
            </a:r>
          </a:p>
          <a:p>
            <a:pPr marL="285750" indent="-285750">
              <a:spcBef>
                <a:spcPts val="0"/>
              </a:spcBef>
            </a:pPr>
            <a:endParaRPr lang="en-US" dirty="0"/>
          </a:p>
          <a:p>
            <a:pPr marL="0" indent="0">
              <a:spcBef>
                <a:spcPts val="0"/>
              </a:spcBef>
              <a:buNone/>
            </a:pPr>
            <a:r>
              <a:rPr lang="en-US" dirty="0"/>
              <a:t>Zach</a:t>
            </a:r>
          </a:p>
          <a:p>
            <a:pPr marL="285750" indent="-285750">
              <a:spcBef>
                <a:spcPts val="0"/>
              </a:spcBef>
            </a:pPr>
            <a:r>
              <a:rPr lang="en-US" dirty="0"/>
              <a:t>Arduino housing 3-D Cad Model</a:t>
            </a:r>
          </a:p>
          <a:p>
            <a:pPr marL="285750" indent="-285750">
              <a:spcBef>
                <a:spcPts val="0"/>
              </a:spcBef>
            </a:pPr>
            <a:r>
              <a:rPr lang="en-US" dirty="0"/>
              <a:t>Compilation of manufacturing process 2: injection molding through NAU</a:t>
            </a:r>
          </a:p>
          <a:p>
            <a:pPr marL="285750" indent="-285750">
              <a:spcBef>
                <a:spcPts val="0"/>
              </a:spcBef>
            </a:pPr>
            <a:r>
              <a:rPr lang="en-US" dirty="0"/>
              <a:t>Manufacturing process research</a:t>
            </a:r>
          </a:p>
          <a:p>
            <a:pPr marL="285750" indent="-285750">
              <a:spcBef>
                <a:spcPts val="0"/>
              </a:spcBef>
            </a:pPr>
            <a:endParaRPr lang="en-US" dirty="0"/>
          </a:p>
        </p:txBody>
      </p:sp>
      <p:sp>
        <p:nvSpPr>
          <p:cNvPr id="125" name="Google Shape;125;p4"/>
          <p:cNvSpPr txBox="1">
            <a:spLocks noGrp="1"/>
          </p:cNvSpPr>
          <p:nvPr>
            <p:ph type="ftr" idx="11"/>
          </p:nvPr>
        </p:nvSpPr>
        <p:spPr>
          <a:xfrm>
            <a:off x="0" y="6537960"/>
            <a:ext cx="737647" cy="3200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 b="1" dirty="0"/>
              <a:t>Bryce</a:t>
            </a:r>
            <a:endParaRPr dirty="0"/>
          </a:p>
        </p:txBody>
      </p:sp>
      <p:sp>
        <p:nvSpPr>
          <p:cNvPr id="5" name="Google Shape;124;p4">
            <a:extLst>
              <a:ext uri="{FF2B5EF4-FFF2-40B4-BE49-F238E27FC236}">
                <a16:creationId xmlns:a16="http://schemas.microsoft.com/office/drawing/2014/main" id="{279AB8E3-6168-49ED-9ABB-393555D94163}"/>
              </a:ext>
            </a:extLst>
          </p:cNvPr>
          <p:cNvSpPr txBox="1">
            <a:spLocks/>
          </p:cNvSpPr>
          <p:nvPr/>
        </p:nvSpPr>
        <p:spPr>
          <a:xfrm>
            <a:off x="6353957" y="2461580"/>
            <a:ext cx="5212401" cy="310198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 lnSpcReduction="10000"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42900" algn="l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2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rgbClr val="262626"/>
                </a:solidFill>
                <a:latin typeface="Gill Sans"/>
                <a:ea typeface="Gill Sans"/>
                <a:cs typeface="Gill Sans"/>
                <a:sym typeface="Gill Sans"/>
              </a:defRPr>
            </a:lvl1pPr>
            <a:lvl2pPr marL="914400" marR="0" lvl="1" indent="-342900" algn="l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2"/>
              </a:buClr>
              <a:buSzPts val="1800"/>
              <a:buFont typeface="Arial"/>
              <a:buChar char="•"/>
              <a:defRPr sz="1600" b="0" i="0" u="none" strike="noStrike" cap="none">
                <a:solidFill>
                  <a:srgbClr val="262626"/>
                </a:solidFill>
                <a:latin typeface="Gill Sans"/>
                <a:ea typeface="Gill Sans"/>
                <a:cs typeface="Gill Sans"/>
                <a:sym typeface="Gill Sans"/>
              </a:defRPr>
            </a:lvl2pPr>
            <a:lvl3pPr marL="1371600" marR="0" lvl="2" indent="-342900" algn="l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2"/>
              </a:buClr>
              <a:buSzPts val="1800"/>
              <a:buFont typeface="Arial"/>
              <a:buChar char="•"/>
              <a:defRPr sz="1600" b="0" i="0" u="none" strike="noStrike" cap="none">
                <a:solidFill>
                  <a:srgbClr val="262626"/>
                </a:solidFill>
                <a:latin typeface="Gill Sans"/>
                <a:ea typeface="Gill Sans"/>
                <a:cs typeface="Gill Sans"/>
                <a:sym typeface="Gill Sans"/>
              </a:defRPr>
            </a:lvl3pPr>
            <a:lvl4pPr marL="1828800" marR="0" lvl="3" indent="-342900" algn="l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2"/>
              </a:buClr>
              <a:buSzPts val="1800"/>
              <a:buFont typeface="Arial"/>
              <a:buChar char="•"/>
              <a:defRPr sz="1600" b="0" i="0" u="none" strike="noStrike" cap="none">
                <a:solidFill>
                  <a:srgbClr val="262626"/>
                </a:solidFill>
                <a:latin typeface="Gill Sans"/>
                <a:ea typeface="Gill Sans"/>
                <a:cs typeface="Gill Sans"/>
                <a:sym typeface="Gill Sans"/>
              </a:defRPr>
            </a:lvl4pPr>
            <a:lvl5pPr marL="2286000" marR="0" lvl="4" indent="-342900" algn="l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2"/>
              </a:buClr>
              <a:buSzPts val="1800"/>
              <a:buFont typeface="Arial"/>
              <a:buChar char="•"/>
              <a:defRPr sz="1600" b="0" i="0" u="none" strike="noStrike" cap="none">
                <a:solidFill>
                  <a:srgbClr val="262626"/>
                </a:solidFill>
                <a:latin typeface="Gill Sans"/>
                <a:ea typeface="Gill Sans"/>
                <a:cs typeface="Gill Sans"/>
                <a:sym typeface="Gill Sans"/>
              </a:defRPr>
            </a:lvl5pPr>
            <a:lvl6pPr marL="2743200" marR="0" lvl="5" indent="-342900" algn="l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2"/>
              </a:buClr>
              <a:buSzPts val="18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defRPr>
            </a:lvl6pPr>
            <a:lvl7pPr marL="3200400" marR="0" lvl="6" indent="-342900" algn="l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2"/>
              </a:buClr>
              <a:buSzPts val="18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defRPr>
            </a:lvl7pPr>
            <a:lvl8pPr marL="3657600" marR="0" lvl="7" indent="-342900" algn="l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2"/>
              </a:buClr>
              <a:buSzPts val="18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defRPr>
            </a:lvl8pPr>
            <a:lvl9pPr marL="4114800" marR="0" lvl="8" indent="-342900" algn="l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2"/>
              </a:buClr>
              <a:buSzPts val="18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defRPr>
            </a:lvl9pPr>
          </a:lstStyle>
          <a:p>
            <a:pPr marL="0" indent="0">
              <a:spcBef>
                <a:spcPts val="0"/>
              </a:spcBef>
              <a:buFont typeface="Arial"/>
              <a:buNone/>
            </a:pPr>
            <a:r>
              <a:rPr lang="en-US" dirty="0"/>
              <a:t>Bryce</a:t>
            </a:r>
          </a:p>
          <a:p>
            <a:pPr marL="285750" indent="-285750">
              <a:spcBef>
                <a:spcPts val="0"/>
              </a:spcBef>
            </a:pPr>
            <a:r>
              <a:rPr lang="en-US" dirty="0"/>
              <a:t>Compilation of manufacturing process 3: pre-manufactured fume hood</a:t>
            </a:r>
          </a:p>
          <a:p>
            <a:pPr marL="285750" indent="-285750">
              <a:spcBef>
                <a:spcPts val="0"/>
              </a:spcBef>
            </a:pPr>
            <a:r>
              <a:rPr lang="en-US" dirty="0"/>
              <a:t>6” to 4” reducer 3-D Cad model </a:t>
            </a:r>
          </a:p>
          <a:p>
            <a:pPr marL="285750" indent="-285750">
              <a:spcBef>
                <a:spcPts val="0"/>
              </a:spcBef>
            </a:pPr>
            <a:r>
              <a:rPr lang="en-US" dirty="0"/>
              <a:t>Filter Assessment research and analysis</a:t>
            </a:r>
          </a:p>
          <a:p>
            <a:pPr marL="285750" indent="-285750">
              <a:spcBef>
                <a:spcPts val="0"/>
              </a:spcBef>
            </a:pPr>
            <a:endParaRPr lang="en-US" dirty="0"/>
          </a:p>
          <a:p>
            <a:pPr marL="0" indent="0">
              <a:spcBef>
                <a:spcPts val="0"/>
              </a:spcBef>
              <a:buNone/>
            </a:pPr>
            <a:r>
              <a:rPr lang="en-US" dirty="0"/>
              <a:t>Shirley</a:t>
            </a:r>
          </a:p>
          <a:p>
            <a:pPr marL="285750" indent="-285750">
              <a:spcBef>
                <a:spcPts val="0"/>
              </a:spcBef>
            </a:pPr>
            <a:r>
              <a:rPr lang="en-US" dirty="0"/>
              <a:t>Pressure differential system research</a:t>
            </a:r>
          </a:p>
          <a:p>
            <a:pPr marL="285750" indent="-285750">
              <a:spcBef>
                <a:spcPts val="0"/>
              </a:spcBef>
            </a:pPr>
            <a:r>
              <a:rPr lang="en-US" dirty="0"/>
              <a:t>Compilation of manufacturing process 1: modified polyethylene box</a:t>
            </a:r>
          </a:p>
          <a:p>
            <a:pPr marL="285750" indent="-285750">
              <a:spcBef>
                <a:spcPts val="0"/>
              </a:spcBef>
            </a:pPr>
            <a:r>
              <a:rPr lang="en-US" dirty="0"/>
              <a:t>Research and analysis of testing plan for Arduino and pressure systems.</a:t>
            </a:r>
          </a:p>
          <a:p>
            <a:pPr marL="285750" indent="-285750">
              <a:spcBef>
                <a:spcPts val="0"/>
              </a:spcBef>
            </a:pPr>
            <a:endParaRPr lang="en-US" dirty="0"/>
          </a:p>
        </p:txBody>
      </p:sp>
      <p:pic>
        <p:nvPicPr>
          <p:cNvPr id="2" name="completed action items">
            <a:hlinkClick r:id="" action="ppaction://media"/>
            <a:extLst>
              <a:ext uri="{FF2B5EF4-FFF2-40B4-BE49-F238E27FC236}">
                <a16:creationId xmlns:a16="http://schemas.microsoft.com/office/drawing/2014/main" id="{07990F19-43F5-4341-AB72-F0BBE27A1DE6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end="546699.9773"/>
                </p14:media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704637" y="6370637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60872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6000"/>
    </mc:Choice>
    <mc:Fallback xmlns="">
      <p:transition spd="slow" advTm="76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60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Google Shape;130;p5"/>
          <p:cNvSpPr txBox="1">
            <a:spLocks noGrp="1"/>
          </p:cNvSpPr>
          <p:nvPr>
            <p:ph type="title"/>
          </p:nvPr>
        </p:nvSpPr>
        <p:spPr>
          <a:xfrm>
            <a:off x="2231136" y="519367"/>
            <a:ext cx="7729800" cy="1188600"/>
          </a:xfrm>
          <a:prstGeom prst="rect">
            <a:avLst/>
          </a:prstGeom>
          <a:solidFill>
            <a:srgbClr val="FFFFFF"/>
          </a:solidFill>
          <a:ln w="31750" cap="sq" cmpd="sng">
            <a:solidFill>
              <a:srgbClr val="404040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182875" tIns="182875" rIns="182875" bIns="182875" anchor="ctr" anchorCtr="0">
            <a:normAutofit/>
          </a:bodyPr>
          <a:lstStyle/>
          <a:p>
            <a:pPr marL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2800"/>
              <a:buFont typeface="Gill Sans"/>
              <a:buNone/>
            </a:pPr>
            <a:r>
              <a:rPr lang="en-US"/>
              <a:t>MANUFACTURING AND ASSEMBLY</a:t>
            </a:r>
            <a:endParaRPr/>
          </a:p>
          <a:p>
            <a:pPr marL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2800"/>
              <a:buFont typeface="Gill Sans"/>
              <a:buNone/>
            </a:pPr>
            <a:r>
              <a:rPr lang="en-US" sz="2700"/>
              <a:t>Option 1: Modified Polyethylene Bin</a:t>
            </a:r>
            <a:r>
              <a:rPr lang="en-US"/>
              <a:t> </a:t>
            </a:r>
            <a:endParaRPr/>
          </a:p>
        </p:txBody>
      </p:sp>
      <p:sp>
        <p:nvSpPr>
          <p:cNvPr id="131" name="Google Shape;131;p5"/>
          <p:cNvSpPr txBox="1">
            <a:spLocks noGrp="1"/>
          </p:cNvSpPr>
          <p:nvPr>
            <p:ph type="body" idx="1"/>
          </p:nvPr>
        </p:nvSpPr>
        <p:spPr>
          <a:xfrm>
            <a:off x="256200" y="5446938"/>
            <a:ext cx="5346600" cy="766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228600" lvl="0" indent="-234950" algn="l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900"/>
              <a:buChar char="•"/>
            </a:pPr>
            <a:r>
              <a:rPr lang="en-US" sz="1900" b="1" dirty="0"/>
              <a:t>Total Manufacturing Cost = $549.98</a:t>
            </a:r>
            <a:endParaRPr sz="1900" b="1" dirty="0"/>
          </a:p>
        </p:txBody>
      </p:sp>
      <p:sp>
        <p:nvSpPr>
          <p:cNvPr id="132" name="Google Shape;132;p5"/>
          <p:cNvSpPr txBox="1">
            <a:spLocks noGrp="1"/>
          </p:cNvSpPr>
          <p:nvPr>
            <p:ph type="ftr" idx="11"/>
          </p:nvPr>
        </p:nvSpPr>
        <p:spPr>
          <a:xfrm>
            <a:off x="0" y="6530205"/>
            <a:ext cx="860196" cy="3200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 b="1" dirty="0"/>
              <a:t>Shirley</a:t>
            </a:r>
            <a:endParaRPr dirty="0"/>
          </a:p>
        </p:txBody>
      </p:sp>
      <p:pic>
        <p:nvPicPr>
          <p:cNvPr id="133" name="Google Shape;133;p5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484825" y="2023725"/>
            <a:ext cx="4253062" cy="28831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34" name="Google Shape;134;p5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8740825" y="1960741"/>
            <a:ext cx="3000000" cy="203305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35" name="Google Shape;135;p5"/>
          <p:cNvSpPr txBox="1"/>
          <p:nvPr/>
        </p:nvSpPr>
        <p:spPr>
          <a:xfrm>
            <a:off x="7099400" y="4788588"/>
            <a:ext cx="3000000" cy="1316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1200"/>
              </a:spcAft>
              <a:buNone/>
            </a:pPr>
            <a:endParaRPr sz="1600" b="1"/>
          </a:p>
        </p:txBody>
      </p:sp>
      <p:pic>
        <p:nvPicPr>
          <p:cNvPr id="136" name="Google Shape;136;p5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8740825" y="4564524"/>
            <a:ext cx="3000000" cy="17456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37" name="Google Shape;137;p5"/>
          <p:cNvSpPr txBox="1"/>
          <p:nvPr/>
        </p:nvSpPr>
        <p:spPr>
          <a:xfrm>
            <a:off x="4875900" y="2023725"/>
            <a:ext cx="3726900" cy="4666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b="1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rPr>
              <a:t>Pros:</a:t>
            </a:r>
            <a:endParaRPr b="1">
              <a:solidFill>
                <a:schemeClr val="dk1"/>
              </a:solidFill>
              <a:latin typeface="Gill Sans"/>
              <a:ea typeface="Gill Sans"/>
              <a:cs typeface="Gill Sans"/>
              <a:sym typeface="Gill Sans"/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rPr>
              <a:t>·        The design is based around client feedback</a:t>
            </a:r>
            <a:endParaRPr>
              <a:solidFill>
                <a:schemeClr val="dk1"/>
              </a:solidFill>
              <a:latin typeface="Gill Sans"/>
              <a:ea typeface="Gill Sans"/>
              <a:cs typeface="Gill Sans"/>
              <a:sym typeface="Gill Sans"/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rPr>
              <a:t>·        Cost effective</a:t>
            </a:r>
            <a:endParaRPr>
              <a:solidFill>
                <a:schemeClr val="dk1"/>
              </a:solidFill>
              <a:latin typeface="Gill Sans"/>
              <a:ea typeface="Gill Sans"/>
              <a:cs typeface="Gill Sans"/>
              <a:sym typeface="Gill Sans"/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US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rPr>
              <a:t>·         Exceptionally durable and portable</a:t>
            </a:r>
            <a:endParaRPr>
              <a:solidFill>
                <a:schemeClr val="dk1"/>
              </a:solidFill>
              <a:latin typeface="Gill Sans"/>
              <a:ea typeface="Gill Sans"/>
              <a:cs typeface="Gill Sans"/>
              <a:sym typeface="Gill Sans"/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>
              <a:solidFill>
                <a:schemeClr val="dk1"/>
              </a:solidFill>
              <a:latin typeface="Gill Sans"/>
              <a:ea typeface="Gill Sans"/>
              <a:cs typeface="Gill Sans"/>
              <a:sym typeface="Gill Sans"/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b="1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rPr>
              <a:t>Cons:</a:t>
            </a:r>
            <a:endParaRPr b="1">
              <a:solidFill>
                <a:schemeClr val="dk1"/>
              </a:solidFill>
              <a:latin typeface="Gill Sans"/>
              <a:ea typeface="Gill Sans"/>
              <a:cs typeface="Gill Sans"/>
              <a:sym typeface="Gill Sans"/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US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rPr>
              <a:t>·        The manufacturing and assembly </a:t>
            </a:r>
            <a:endParaRPr>
              <a:solidFill>
                <a:schemeClr val="dk1"/>
              </a:solidFill>
              <a:latin typeface="Gill Sans"/>
              <a:ea typeface="Gill Sans"/>
              <a:cs typeface="Gill Sans"/>
              <a:sym typeface="Gill Sans"/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rPr>
              <a:t>·        Less elegant design </a:t>
            </a:r>
            <a:endParaRPr>
              <a:solidFill>
                <a:schemeClr val="dk1"/>
              </a:solidFill>
              <a:latin typeface="Gill Sans"/>
              <a:ea typeface="Gill Sans"/>
              <a:cs typeface="Gill Sans"/>
              <a:sym typeface="Gill Sans"/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120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rPr>
              <a:t>·        No physical testing on Prototype  </a:t>
            </a:r>
            <a:endParaRPr>
              <a:solidFill>
                <a:schemeClr val="dk1"/>
              </a:solidFill>
              <a:latin typeface="Gill Sans"/>
              <a:ea typeface="Gill Sans"/>
              <a:cs typeface="Gill Sans"/>
              <a:sym typeface="Gill San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DC31280-C163-4FF6-9CAC-15F74BC211DB}"/>
              </a:ext>
            </a:extLst>
          </p:cNvPr>
          <p:cNvSpPr txBox="1"/>
          <p:nvPr/>
        </p:nvSpPr>
        <p:spPr>
          <a:xfrm>
            <a:off x="1272750" y="5005184"/>
            <a:ext cx="267721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Figure 2: Fume Hood Structure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6308DDE-6B9A-4A2D-8798-43E5D0BCC5AF}"/>
              </a:ext>
            </a:extLst>
          </p:cNvPr>
          <p:cNvSpPr txBox="1"/>
          <p:nvPr/>
        </p:nvSpPr>
        <p:spPr>
          <a:xfrm>
            <a:off x="8740813" y="4041749"/>
            <a:ext cx="283861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Figure 3: Polycarbonate Sheeting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77813E4-E33F-44FA-A3A2-B34A29AE1740}"/>
              </a:ext>
            </a:extLst>
          </p:cNvPr>
          <p:cNvSpPr txBox="1"/>
          <p:nvPr/>
        </p:nvSpPr>
        <p:spPr>
          <a:xfrm>
            <a:off x="8902219" y="6346305"/>
            <a:ext cx="267721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Figure 4: Fume Hood Bin Lid</a:t>
            </a:r>
          </a:p>
        </p:txBody>
      </p:sp>
      <p:pic>
        <p:nvPicPr>
          <p:cNvPr id="1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877D618-56CC-4147-87D0-EA9C093D8485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st="4000"/>
                </p14:media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768508" y="6457360"/>
            <a:ext cx="423491" cy="423491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000"/>
    </mc:Choice>
    <mc:Fallback xmlns="">
      <p:transition spd="slow" advTm="50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9485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" name="Google Shape;142;p6"/>
          <p:cNvSpPr txBox="1">
            <a:spLocks noGrp="1"/>
          </p:cNvSpPr>
          <p:nvPr>
            <p:ph type="title"/>
          </p:nvPr>
        </p:nvSpPr>
        <p:spPr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 cmpd="sng">
            <a:solidFill>
              <a:srgbClr val="404040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182875" tIns="182875" rIns="182875" bIns="182875" anchor="ctr" anchorCtr="0">
            <a:normAutofit/>
          </a:bodyPr>
          <a:lstStyle/>
          <a:p>
            <a:pPr marL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2800"/>
              <a:buFont typeface="Gill Sans"/>
              <a:buNone/>
            </a:pPr>
            <a:r>
              <a:rPr lang="en-US"/>
              <a:t>MANUFACTURING AND ASSEMBLY</a:t>
            </a:r>
            <a:endParaRPr/>
          </a:p>
        </p:txBody>
      </p:sp>
      <p:sp>
        <p:nvSpPr>
          <p:cNvPr id="143" name="Google Shape;143;p6"/>
          <p:cNvSpPr txBox="1"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228600" lvl="0" indent="-228600">
              <a:spcBef>
                <a:spcPts val="0"/>
              </a:spcBef>
            </a:pPr>
            <a:r>
              <a:rPr lang="en-US" b="1" dirty="0">
                <a:solidFill>
                  <a:srgbClr val="444444"/>
                </a:solidFill>
                <a:latin typeface="Open Sans"/>
                <a:ea typeface="Open Sans"/>
                <a:cs typeface="Open Sans"/>
                <a:sym typeface="Open Sans"/>
              </a:rPr>
              <a:t>Option 2</a:t>
            </a:r>
            <a:endParaRPr lang="en-US" dirty="0">
              <a:solidFill>
                <a:srgbClr val="444444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marL="228600" lvl="0" indent="-228600">
              <a:buClr>
                <a:srgbClr val="444444"/>
              </a:buClr>
              <a:buFont typeface="Open Sans"/>
              <a:buChar char="•"/>
            </a:pPr>
            <a:r>
              <a:rPr lang="en-US" dirty="0">
                <a:solidFill>
                  <a:srgbClr val="444444"/>
                </a:solidFill>
                <a:latin typeface="Open Sans"/>
                <a:ea typeface="Open Sans"/>
                <a:cs typeface="Open Sans"/>
                <a:sym typeface="Open Sans"/>
              </a:rPr>
              <a:t>The manufacturing of the fume hood would be done using resources through NAU to minimize costs.</a:t>
            </a:r>
          </a:p>
          <a:p>
            <a:pPr marL="228600" lvl="0" indent="-228600">
              <a:buClr>
                <a:srgbClr val="444444"/>
              </a:buClr>
              <a:buFont typeface="Open Sans"/>
              <a:buChar char="•"/>
            </a:pPr>
            <a:r>
              <a:rPr lang="en-US" dirty="0">
                <a:solidFill>
                  <a:srgbClr val="444444"/>
                </a:solidFill>
                <a:latin typeface="Open Sans"/>
                <a:ea typeface="Open Sans"/>
                <a:cs typeface="Open Sans"/>
                <a:sym typeface="Open Sans"/>
              </a:rPr>
              <a:t>The manufactured design would be split into 3 </a:t>
            </a:r>
            <a:r>
              <a:rPr lang="en-US" dirty="0" err="1">
                <a:solidFill>
                  <a:srgbClr val="444444"/>
                </a:solidFill>
                <a:latin typeface="Open Sans"/>
                <a:ea typeface="Open Sans"/>
                <a:cs typeface="Open Sans"/>
                <a:sym typeface="Open Sans"/>
              </a:rPr>
              <a:t>seperate</a:t>
            </a:r>
            <a:r>
              <a:rPr lang="en-US" dirty="0">
                <a:solidFill>
                  <a:srgbClr val="444444"/>
                </a:solidFill>
                <a:latin typeface="Open Sans"/>
                <a:ea typeface="Open Sans"/>
                <a:cs typeface="Open Sans"/>
                <a:sym typeface="Open Sans"/>
              </a:rPr>
              <a:t> systems as to ensure easy manufacturing and assembly.</a:t>
            </a:r>
          </a:p>
          <a:p>
            <a:pPr marL="228600" lvl="0" indent="-228600">
              <a:buClr>
                <a:srgbClr val="444444"/>
              </a:buClr>
              <a:buFont typeface="Open Sans"/>
              <a:buChar char="•"/>
            </a:pPr>
            <a:r>
              <a:rPr lang="en-US" dirty="0">
                <a:solidFill>
                  <a:srgbClr val="444444"/>
                </a:solidFill>
                <a:latin typeface="Open Sans"/>
                <a:ea typeface="Open Sans"/>
                <a:cs typeface="Open Sans"/>
                <a:sym typeface="Open Sans"/>
              </a:rPr>
              <a:t>The 3 systems would be the top pyramidal roof section, the central walls with user access port, and the bottom structural base.</a:t>
            </a:r>
          </a:p>
          <a:p>
            <a:pPr marL="228600" lvl="0" indent="-114300" algn="l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None/>
            </a:pPr>
            <a:endParaRPr dirty="0"/>
          </a:p>
        </p:txBody>
      </p:sp>
      <p:sp>
        <p:nvSpPr>
          <p:cNvPr id="144" name="Google Shape;144;p6"/>
          <p:cNvSpPr txBox="1">
            <a:spLocks noGrp="1"/>
          </p:cNvSpPr>
          <p:nvPr>
            <p:ph type="ftr" idx="11"/>
          </p:nvPr>
        </p:nvSpPr>
        <p:spPr>
          <a:xfrm>
            <a:off x="0" y="6537960"/>
            <a:ext cx="963891" cy="3200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 b="1" dirty="0"/>
              <a:t>Zachary</a:t>
            </a:r>
            <a:endParaRPr dirty="0"/>
          </a:p>
        </p:txBody>
      </p:sp>
      <p:pic>
        <p:nvPicPr>
          <p:cNvPr id="5" name="Audio 1">
            <a:hlinkClick r:id="" action="ppaction://media"/>
            <a:extLst>
              <a:ext uri="{FF2B5EF4-FFF2-40B4-BE49-F238E27FC236}">
                <a16:creationId xmlns:a16="http://schemas.microsoft.com/office/drawing/2014/main" id="{270DC7AB-14E0-4952-B909-3C9EA193651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430000" y="6096000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61000"/>
    </mc:Choice>
    <mc:Fallback>
      <p:transition spd="slow" advTm="261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59674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" name="Google Shape;149;p7"/>
          <p:cNvSpPr txBox="1">
            <a:spLocks noGrp="1"/>
          </p:cNvSpPr>
          <p:nvPr>
            <p:ph type="title"/>
          </p:nvPr>
        </p:nvSpPr>
        <p:spPr>
          <a:xfrm>
            <a:off x="2231136" y="606873"/>
            <a:ext cx="7729728" cy="1188720"/>
          </a:xfrm>
          <a:prstGeom prst="rect">
            <a:avLst/>
          </a:prstGeom>
          <a:solidFill>
            <a:srgbClr val="FFFFFF"/>
          </a:solidFill>
          <a:ln w="31750" cap="sq" cmpd="sng">
            <a:solidFill>
              <a:srgbClr val="404040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182875" tIns="182875" rIns="182875" bIns="182875" anchor="ctr" anchorCtr="0">
            <a:normAutofit/>
          </a:bodyPr>
          <a:lstStyle/>
          <a:p>
            <a:pPr marL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2800"/>
              <a:buFont typeface="Gill Sans"/>
              <a:buNone/>
            </a:pPr>
            <a:r>
              <a:rPr lang="en-US" dirty="0"/>
              <a:t>MANUFACTURING AND ASSEMBLY</a:t>
            </a:r>
            <a:br>
              <a:rPr lang="en-US" dirty="0"/>
            </a:br>
            <a:r>
              <a:rPr lang="en-US" dirty="0"/>
              <a:t>Pre-purchased fume hood</a:t>
            </a:r>
            <a:endParaRPr dirty="0"/>
          </a:p>
        </p:txBody>
      </p:sp>
      <p:sp>
        <p:nvSpPr>
          <p:cNvPr id="150" name="Google Shape;150;p7"/>
          <p:cNvSpPr txBox="1">
            <a:spLocks noGrp="1"/>
          </p:cNvSpPr>
          <p:nvPr>
            <p:ph type="body" idx="1"/>
          </p:nvPr>
        </p:nvSpPr>
        <p:spPr>
          <a:xfrm>
            <a:off x="951684" y="2191313"/>
            <a:ext cx="5144316" cy="40598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 fontScale="92500" lnSpcReduction="10000"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</a:pPr>
            <a:r>
              <a:rPr lang="en-US" b="1" i="0" dirty="0">
                <a:solidFill>
                  <a:srgbClr val="444444"/>
                </a:solidFill>
                <a:latin typeface="Open Sans"/>
                <a:ea typeface="Open Sans"/>
                <a:cs typeface="Open Sans"/>
                <a:sym typeface="Open Sans"/>
              </a:rPr>
              <a:t>Pre-Manufactured Fume hood from Belart</a:t>
            </a:r>
            <a:r>
              <a:rPr lang="en-US" b="1" dirty="0">
                <a:solidFill>
                  <a:srgbClr val="444444"/>
                </a:solidFill>
                <a:latin typeface="Open Sans"/>
                <a:ea typeface="Open Sans"/>
                <a:cs typeface="Open Sans"/>
                <a:sym typeface="Open Sans"/>
              </a:rPr>
              <a:t>: $1289.55</a:t>
            </a:r>
          </a:p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</a:pPr>
            <a:endParaRPr lang="en-US" b="1" i="0" dirty="0">
              <a:solidFill>
                <a:srgbClr val="444444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</a:pPr>
            <a:r>
              <a:rPr lang="en-US" b="1" i="0" dirty="0">
                <a:solidFill>
                  <a:srgbClr val="444444"/>
                </a:solidFill>
                <a:latin typeface="Open Sans"/>
                <a:ea typeface="Open Sans"/>
                <a:cs typeface="Open Sans"/>
                <a:sym typeface="Open Sans"/>
              </a:rPr>
              <a:t>Pros:</a:t>
            </a:r>
          </a:p>
          <a:p>
            <a:pPr marL="285750" indent="-285750">
              <a:spcBef>
                <a:spcPts val="0"/>
              </a:spcBef>
            </a:pPr>
            <a:r>
              <a:rPr lang="en-US" b="1" dirty="0">
                <a:solidFill>
                  <a:srgbClr val="444444"/>
                </a:solidFill>
                <a:latin typeface="Open Sans"/>
                <a:ea typeface="Open Sans"/>
                <a:cs typeface="Open Sans"/>
                <a:sym typeface="Open Sans"/>
              </a:rPr>
              <a:t>Meets dimensions : 42x20x30”</a:t>
            </a:r>
          </a:p>
          <a:p>
            <a:pPr marL="285750" indent="-285750">
              <a:spcBef>
                <a:spcPts val="0"/>
              </a:spcBef>
            </a:pPr>
            <a:r>
              <a:rPr lang="en-US" b="1" i="0" dirty="0">
                <a:solidFill>
                  <a:srgbClr val="444444"/>
                </a:solidFill>
                <a:latin typeface="Open Sans"/>
                <a:ea typeface="Open Sans"/>
                <a:cs typeface="Open Sans"/>
                <a:sym typeface="Open Sans"/>
              </a:rPr>
              <a:t>Large sash </a:t>
            </a:r>
            <a:r>
              <a:rPr lang="en-US" b="1" dirty="0">
                <a:solidFill>
                  <a:srgbClr val="444444"/>
                </a:solidFill>
                <a:latin typeface="Open Sans"/>
                <a:ea typeface="Open Sans"/>
                <a:cs typeface="Open Sans"/>
                <a:sym typeface="Open Sans"/>
              </a:rPr>
              <a:t>opening 34.5x14”</a:t>
            </a:r>
          </a:p>
          <a:p>
            <a:pPr marL="285750" indent="-285750">
              <a:spcBef>
                <a:spcPts val="0"/>
              </a:spcBef>
            </a:pPr>
            <a:r>
              <a:rPr lang="en-US" b="1" i="0" dirty="0">
                <a:solidFill>
                  <a:srgbClr val="444444"/>
                </a:solidFill>
                <a:latin typeface="Open Sans"/>
                <a:ea typeface="Open Sans"/>
                <a:cs typeface="Open Sans"/>
                <a:sym typeface="Open Sans"/>
              </a:rPr>
              <a:t>One piece molded fume hood</a:t>
            </a:r>
          </a:p>
          <a:p>
            <a:pPr marL="285750" indent="-285750">
              <a:spcBef>
                <a:spcPts val="0"/>
              </a:spcBef>
            </a:pPr>
            <a:r>
              <a:rPr lang="en-US" b="1" dirty="0">
                <a:solidFill>
                  <a:srgbClr val="444444"/>
                </a:solidFill>
                <a:latin typeface="Open Sans"/>
                <a:ea typeface="Open Sans"/>
                <a:cs typeface="Open Sans"/>
                <a:sym typeface="Open Sans"/>
              </a:rPr>
              <a:t>Lightweight (56 lbs.)</a:t>
            </a:r>
          </a:p>
          <a:p>
            <a:pPr marL="285750" indent="-285750">
              <a:spcBef>
                <a:spcPts val="0"/>
              </a:spcBef>
            </a:pPr>
            <a:r>
              <a:rPr lang="en-US" b="1" i="0" dirty="0">
                <a:solidFill>
                  <a:srgbClr val="444444"/>
                </a:solidFill>
                <a:latin typeface="Open Sans"/>
                <a:ea typeface="Open Sans"/>
                <a:cs typeface="Open Sans"/>
                <a:sym typeface="Open Sans"/>
              </a:rPr>
              <a:t>Made from polyethylene plastic- durable and resistive to the corrosiveness of carbon fiber</a:t>
            </a:r>
          </a:p>
          <a:p>
            <a:pPr marL="285750" indent="-285750">
              <a:spcBef>
                <a:spcPts val="0"/>
              </a:spcBef>
            </a:pPr>
            <a:r>
              <a:rPr lang="en-US" b="1" dirty="0">
                <a:solidFill>
                  <a:srgbClr val="444444"/>
                </a:solidFill>
                <a:latin typeface="Open Sans"/>
                <a:ea typeface="Open Sans"/>
                <a:cs typeface="Open Sans"/>
                <a:sym typeface="Open Sans"/>
              </a:rPr>
              <a:t>Rounded pyramidal shape which fits with the team specifications and designs. This shape also reduces the risk of eddies, re-circulation zones, and dead spots within the hood</a:t>
            </a:r>
            <a:endParaRPr lang="en-US" b="1" i="0" dirty="0">
              <a:solidFill>
                <a:srgbClr val="444444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</a:pPr>
            <a:endParaRPr dirty="0"/>
          </a:p>
          <a:p>
            <a:endParaRPr dirty="0"/>
          </a:p>
        </p:txBody>
      </p:sp>
      <p:sp>
        <p:nvSpPr>
          <p:cNvPr id="151" name="Google Shape;151;p7"/>
          <p:cNvSpPr txBox="1">
            <a:spLocks noGrp="1"/>
          </p:cNvSpPr>
          <p:nvPr>
            <p:ph type="ftr" idx="11"/>
          </p:nvPr>
        </p:nvSpPr>
        <p:spPr>
          <a:xfrm>
            <a:off x="0" y="6537960"/>
            <a:ext cx="709367" cy="3200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 b="1" dirty="0"/>
              <a:t>Bryce</a:t>
            </a:r>
            <a:endParaRPr dirty="0"/>
          </a:p>
        </p:txBody>
      </p:sp>
      <p:pic>
        <p:nvPicPr>
          <p:cNvPr id="6" name="Picture 5" descr="Large Molded Fume Hood">
            <a:extLst>
              <a:ext uri="{FF2B5EF4-FFF2-40B4-BE49-F238E27FC236}">
                <a16:creationId xmlns:a16="http://schemas.microsoft.com/office/drawing/2014/main" id="{C00DD224-B045-42BB-9FD7-642DDEEF552D}"/>
              </a:ext>
            </a:extLst>
          </p:cNvPr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0037" y="2191313"/>
            <a:ext cx="4504055" cy="37719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C055324-0151-4136-B140-E41F66969A04}"/>
              </a:ext>
            </a:extLst>
          </p:cNvPr>
          <p:cNvSpPr txBox="1"/>
          <p:nvPr/>
        </p:nvSpPr>
        <p:spPr>
          <a:xfrm>
            <a:off x="6919274" y="6097237"/>
            <a:ext cx="392155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Figure 5: Large Molded fume hood from Belart</a:t>
            </a:r>
          </a:p>
        </p:txBody>
      </p:sp>
      <p:pic>
        <p:nvPicPr>
          <p:cNvPr id="4" name="Pre-purchased fume hood ">
            <a:hlinkClick r:id="" action="ppaction://media"/>
            <a:extLst>
              <a:ext uri="{FF2B5EF4-FFF2-40B4-BE49-F238E27FC236}">
                <a16:creationId xmlns:a16="http://schemas.microsoft.com/office/drawing/2014/main" id="{844DFDAE-798E-44C4-9676-8314475ACD28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end="308531.7913"/>
                </p14:media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704637" y="6294278"/>
            <a:ext cx="487363" cy="487363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7000"/>
    </mc:Choice>
    <mc:Fallback xmlns="">
      <p:transition spd="slow" advTm="47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0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mute="1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" name="Google Shape;149;p7"/>
          <p:cNvSpPr txBox="1">
            <a:spLocks noGrp="1"/>
          </p:cNvSpPr>
          <p:nvPr>
            <p:ph type="title"/>
          </p:nvPr>
        </p:nvSpPr>
        <p:spPr>
          <a:xfrm>
            <a:off x="2231136" y="606873"/>
            <a:ext cx="7729728" cy="1188720"/>
          </a:xfrm>
          <a:prstGeom prst="rect">
            <a:avLst/>
          </a:prstGeom>
          <a:solidFill>
            <a:srgbClr val="FFFFFF"/>
          </a:solidFill>
          <a:ln w="31750" cap="sq" cmpd="sng">
            <a:solidFill>
              <a:srgbClr val="404040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182875" tIns="182875" rIns="182875" bIns="182875" anchor="ctr" anchorCtr="0">
            <a:normAutofit/>
          </a:bodyPr>
          <a:lstStyle/>
          <a:p>
            <a:pPr marL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2800"/>
              <a:buFont typeface="Gill Sans"/>
              <a:buNone/>
            </a:pPr>
            <a:r>
              <a:rPr lang="en-US" dirty="0"/>
              <a:t>MANUFACTURING AND ASSEMBLY</a:t>
            </a:r>
            <a:br>
              <a:rPr lang="en-US" dirty="0"/>
            </a:br>
            <a:r>
              <a:rPr lang="en-US" dirty="0"/>
              <a:t>Pre-purchased fume hood</a:t>
            </a:r>
            <a:endParaRPr dirty="0"/>
          </a:p>
        </p:txBody>
      </p:sp>
      <p:sp>
        <p:nvSpPr>
          <p:cNvPr id="150" name="Google Shape;150;p7"/>
          <p:cNvSpPr txBox="1">
            <a:spLocks noGrp="1"/>
          </p:cNvSpPr>
          <p:nvPr>
            <p:ph type="body" idx="1"/>
          </p:nvPr>
        </p:nvSpPr>
        <p:spPr>
          <a:xfrm>
            <a:off x="951684" y="2191314"/>
            <a:ext cx="5144316" cy="3771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</a:pPr>
            <a:r>
              <a:rPr lang="en-US" b="1" i="0" dirty="0">
                <a:solidFill>
                  <a:srgbClr val="444444"/>
                </a:solidFill>
                <a:latin typeface="Open Sans"/>
                <a:ea typeface="Open Sans"/>
                <a:cs typeface="Open Sans"/>
                <a:sym typeface="Open Sans"/>
              </a:rPr>
              <a:t>Pre-Manufactured Fume hood from Belart</a:t>
            </a:r>
            <a:r>
              <a:rPr lang="en-US" b="1" dirty="0">
                <a:solidFill>
                  <a:srgbClr val="444444"/>
                </a:solidFill>
                <a:latin typeface="Open Sans"/>
                <a:ea typeface="Open Sans"/>
                <a:cs typeface="Open Sans"/>
                <a:sym typeface="Open Sans"/>
              </a:rPr>
              <a:t>: $1289.55</a:t>
            </a:r>
          </a:p>
          <a:p>
            <a:pPr marL="0" indent="0">
              <a:spcBef>
                <a:spcPts val="0"/>
              </a:spcBef>
              <a:buNone/>
            </a:pPr>
            <a:endParaRPr lang="en-US" b="1" dirty="0">
              <a:solidFill>
                <a:srgbClr val="444444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US" b="1" dirty="0">
                <a:solidFill>
                  <a:srgbClr val="444444"/>
                </a:solidFill>
                <a:latin typeface="Open Sans"/>
                <a:ea typeface="Open Sans"/>
                <a:cs typeface="Open Sans"/>
                <a:sym typeface="Open Sans"/>
              </a:rPr>
              <a:t>Cons: </a:t>
            </a:r>
          </a:p>
          <a:p>
            <a:pPr marL="285750" indent="-285750">
              <a:spcBef>
                <a:spcPts val="0"/>
              </a:spcBef>
            </a:pPr>
            <a:r>
              <a:rPr lang="en-US" b="1" dirty="0">
                <a:solidFill>
                  <a:srgbClr val="444444"/>
                </a:solidFill>
                <a:latin typeface="Open Sans"/>
                <a:ea typeface="Open Sans"/>
                <a:cs typeface="Open Sans"/>
                <a:sym typeface="Open Sans"/>
              </a:rPr>
              <a:t>Price points 3x the budget ($400)</a:t>
            </a:r>
          </a:p>
          <a:p>
            <a:pPr marL="285750" indent="-285750">
              <a:spcBef>
                <a:spcPts val="0"/>
              </a:spcBef>
            </a:pPr>
            <a:r>
              <a:rPr lang="en-US" b="1" dirty="0">
                <a:solidFill>
                  <a:srgbClr val="444444"/>
                </a:solidFill>
                <a:latin typeface="Open Sans"/>
                <a:ea typeface="Open Sans"/>
                <a:cs typeface="Open Sans"/>
                <a:sym typeface="Open Sans"/>
              </a:rPr>
              <a:t>Cfm capability difference, our fan runs at 395 cfms while the recommended cfms for this hood is 350 cfms</a:t>
            </a:r>
          </a:p>
          <a:p>
            <a:pPr marL="285750" indent="-285750">
              <a:spcBef>
                <a:spcPts val="0"/>
              </a:spcBef>
            </a:pPr>
            <a:r>
              <a:rPr lang="en-US" b="1" dirty="0">
                <a:solidFill>
                  <a:srgbClr val="444444"/>
                </a:solidFill>
                <a:latin typeface="Open Sans"/>
                <a:ea typeface="Open Sans"/>
                <a:cs typeface="Open Sans"/>
                <a:sym typeface="Open Sans"/>
              </a:rPr>
              <a:t> Stack is 6” which is too big for the exhauster fan, a 3-D printed reducer would need to be manufactured. Pictured in figure 2</a:t>
            </a:r>
          </a:p>
          <a:p>
            <a:pPr marL="285750" indent="-285750">
              <a:spcBef>
                <a:spcPts val="0"/>
              </a:spcBef>
            </a:pPr>
            <a:endParaRPr lang="en-US" b="1" i="0" dirty="0">
              <a:solidFill>
                <a:srgbClr val="444444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</a:pPr>
            <a:endParaRPr dirty="0"/>
          </a:p>
          <a:p>
            <a:endParaRPr dirty="0"/>
          </a:p>
        </p:txBody>
      </p:sp>
      <p:sp>
        <p:nvSpPr>
          <p:cNvPr id="151" name="Google Shape;151;p7"/>
          <p:cNvSpPr txBox="1">
            <a:spLocks noGrp="1"/>
          </p:cNvSpPr>
          <p:nvPr>
            <p:ph type="ftr" idx="11"/>
          </p:nvPr>
        </p:nvSpPr>
        <p:spPr>
          <a:xfrm>
            <a:off x="0" y="6537960"/>
            <a:ext cx="709367" cy="3200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 b="1" dirty="0"/>
              <a:t>Bryce</a:t>
            </a:r>
            <a:endParaRPr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C055324-0151-4136-B140-E41F66969A04}"/>
              </a:ext>
            </a:extLst>
          </p:cNvPr>
          <p:cNvSpPr txBox="1"/>
          <p:nvPr/>
        </p:nvSpPr>
        <p:spPr>
          <a:xfrm>
            <a:off x="6542200" y="5935079"/>
            <a:ext cx="494907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Figure 6: Necessary 3-D printed reducer for hose and stack</a:t>
            </a:r>
          </a:p>
        </p:txBody>
      </p:sp>
      <p:pic>
        <p:nvPicPr>
          <p:cNvPr id="4" name="3rd option cons">
            <a:hlinkClick r:id="" action="ppaction://media"/>
            <a:extLst>
              <a:ext uri="{FF2B5EF4-FFF2-40B4-BE49-F238E27FC236}">
                <a16:creationId xmlns:a16="http://schemas.microsoft.com/office/drawing/2014/main" id="{09095B52-3353-4840-8FAA-51841025165B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end="179955.3968"/>
                </p14:media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704637" y="6358935"/>
            <a:ext cx="487363" cy="487363"/>
          </a:xfrm>
          <a:prstGeom prst="rect">
            <a:avLst/>
          </a:prstGeom>
        </p:spPr>
      </p:pic>
      <p:pic>
        <p:nvPicPr>
          <p:cNvPr id="5" name="Reducer">
            <a:hlinkClick r:id="" action="ppaction://media"/>
            <a:extLst>
              <a:ext uri="{FF2B5EF4-FFF2-40B4-BE49-F238E27FC236}">
                <a16:creationId xmlns:a16="http://schemas.microsoft.com/office/drawing/2014/main" id="{9CFFE29E-53D2-4EBB-8A7C-196FE5DB430F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 rotWithShape="1">
          <a:blip r:embed="rId8"/>
          <a:srcRect l="40747" r="15026"/>
          <a:stretch/>
        </p:blipFill>
        <p:spPr>
          <a:xfrm>
            <a:off x="6320670" y="2286564"/>
            <a:ext cx="5392132" cy="35814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2843444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8000"/>
    </mc:Choice>
    <mc:Fallback xmlns="">
      <p:transition spd="slow" advTm="78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" dur="780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video>
              <p:cMediaNode vol="80000">
                <p:cTn id="10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" name="Google Shape;162;p8"/>
          <p:cNvSpPr txBox="1">
            <a:spLocks noGrp="1"/>
          </p:cNvSpPr>
          <p:nvPr>
            <p:ph type="title"/>
          </p:nvPr>
        </p:nvSpPr>
        <p:spPr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 cmpd="sng">
            <a:solidFill>
              <a:srgbClr val="404040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182875" tIns="182875" rIns="182875" bIns="182875" anchor="ctr" anchorCtr="0">
            <a:normAutofit/>
          </a:bodyPr>
          <a:lstStyle/>
          <a:p>
            <a:pPr marL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2800"/>
              <a:buFont typeface="Gill Sans"/>
              <a:buNone/>
            </a:pPr>
            <a:r>
              <a:rPr lang="en-US"/>
              <a:t>IMPLEMENTATION PLAN</a:t>
            </a:r>
            <a:endParaRPr/>
          </a:p>
        </p:txBody>
      </p:sp>
      <p:sp>
        <p:nvSpPr>
          <p:cNvPr id="163" name="Google Shape;163;p8"/>
          <p:cNvSpPr txBox="1">
            <a:spLocks noGrp="1"/>
          </p:cNvSpPr>
          <p:nvPr>
            <p:ph type="ftr" idx="11"/>
          </p:nvPr>
        </p:nvSpPr>
        <p:spPr>
          <a:xfrm>
            <a:off x="0" y="6537960"/>
            <a:ext cx="630925" cy="3200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tabLst/>
              <a:defRPr/>
            </a:pPr>
            <a:r>
              <a:rPr kumimoji="0" lang="en-US" sz="14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ill Sans"/>
                <a:sym typeface="Gill Sans"/>
              </a:rPr>
              <a:t>Talal</a:t>
            </a:r>
            <a:endParaRPr kumimoji="0" sz="105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ill Sans"/>
              <a:sym typeface="Gill Sans"/>
            </a:endParaRPr>
          </a:p>
        </p:txBody>
      </p:sp>
      <p:sp>
        <p:nvSpPr>
          <p:cNvPr id="164" name="Google Shape;164;p8"/>
          <p:cNvSpPr txBox="1"/>
          <p:nvPr/>
        </p:nvSpPr>
        <p:spPr>
          <a:xfrm>
            <a:off x="5181000" y="2386575"/>
            <a:ext cx="1830000" cy="358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14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ill Sans"/>
                <a:ea typeface="Gill Sans"/>
                <a:cs typeface="Gill Sans"/>
                <a:sym typeface="Gill Sans"/>
              </a:rPr>
              <a:t>Table </a:t>
            </a:r>
            <a:r>
              <a:rPr lang="en-US" dirty="0">
                <a:latin typeface="Gill Sans"/>
                <a:ea typeface="Gill Sans"/>
                <a:cs typeface="Gill Sans"/>
                <a:sym typeface="Gill Sans"/>
              </a:rPr>
              <a:t>3</a:t>
            </a:r>
            <a:r>
              <a:rPr kumimoji="0" lang="en-US" sz="14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ill Sans"/>
                <a:ea typeface="Gill Sans"/>
                <a:cs typeface="Gill Sans"/>
                <a:sym typeface="Gill Sans"/>
              </a:rPr>
              <a:t>: Gantt Chart.</a:t>
            </a:r>
            <a:endParaRPr kumimoji="0" sz="14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ill Sans"/>
              <a:ea typeface="Gill Sans"/>
              <a:cs typeface="Gill Sans"/>
              <a:sym typeface="Gill Sans"/>
            </a:endParaRPr>
          </a:p>
        </p:txBody>
      </p:sp>
      <p:pic>
        <p:nvPicPr>
          <p:cNvPr id="165" name="Google Shape;165;p8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2231125" y="2745075"/>
            <a:ext cx="7239899" cy="34911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" name="Gantt Chart">
            <a:hlinkClick r:id="" action="ppaction://media"/>
            <a:extLst>
              <a:ext uri="{FF2B5EF4-FFF2-40B4-BE49-F238E27FC236}">
                <a16:creationId xmlns:a16="http://schemas.microsoft.com/office/drawing/2014/main" id="{8C8B2A30-AF3C-4FF8-A7E8-566CE0CE865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582400" y="6248400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7000"/>
    </mc:Choice>
    <mc:Fallback xmlns="">
      <p:transition spd="slow" advTm="47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5557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10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0" name="Google Shape;170;g8bf1a36347_0_26"/>
          <p:cNvSpPr txBox="1">
            <a:spLocks noGrp="1"/>
          </p:cNvSpPr>
          <p:nvPr>
            <p:ph type="title"/>
          </p:nvPr>
        </p:nvSpPr>
        <p:spPr>
          <a:xfrm>
            <a:off x="2231136" y="964692"/>
            <a:ext cx="7729800" cy="1188600"/>
          </a:xfrm>
          <a:prstGeom prst="rect">
            <a:avLst/>
          </a:prstGeom>
          <a:solidFill>
            <a:srgbClr val="FFFFFF"/>
          </a:solidFill>
          <a:ln w="31750" cap="sq" cmpd="sng">
            <a:solidFill>
              <a:srgbClr val="404040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182875" tIns="182875" rIns="182875" bIns="182875" anchor="ctr" anchorCtr="0">
            <a:noAutofit/>
          </a:bodyPr>
          <a:lstStyle/>
          <a:p>
            <a:pPr marL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2800"/>
              <a:buFont typeface="Gill Sans"/>
              <a:buNone/>
            </a:pPr>
            <a:r>
              <a:rPr lang="en-US"/>
              <a:t>IMPLEMENTATION PLAN For Option 1</a:t>
            </a:r>
            <a:endParaRPr/>
          </a:p>
        </p:txBody>
      </p:sp>
      <p:sp>
        <p:nvSpPr>
          <p:cNvPr id="171" name="Google Shape;171;g8bf1a36347_0_26"/>
          <p:cNvSpPr txBox="1">
            <a:spLocks noGrp="1"/>
          </p:cNvSpPr>
          <p:nvPr>
            <p:ph type="body" idx="1"/>
          </p:nvPr>
        </p:nvSpPr>
        <p:spPr>
          <a:xfrm>
            <a:off x="2231136" y="2590869"/>
            <a:ext cx="7729800" cy="3102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228600" lvl="0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Char char="•"/>
            </a:pPr>
            <a:r>
              <a:rPr lang="en-US"/>
              <a:t>If Dr. Lerner approved the option of modified polyethylene bin, the team will provide a design manual that includes:</a:t>
            </a:r>
            <a:endParaRPr/>
          </a:p>
          <a:p>
            <a:pPr marL="457200" lvl="0" indent="-3429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Char char="-"/>
            </a:pPr>
            <a:r>
              <a:rPr lang="en-US"/>
              <a:t>Poly Box Truck dimensions and specifications</a:t>
            </a:r>
            <a:endParaRPr/>
          </a:p>
          <a:p>
            <a:pPr marL="457200" lvl="0" indent="-3429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Char char="-"/>
            </a:pPr>
            <a:r>
              <a:rPr lang="en-US"/>
              <a:t>Lid dimensions and specifications</a:t>
            </a:r>
            <a:endParaRPr/>
          </a:p>
          <a:p>
            <a:pPr marL="457200" lvl="0" indent="-3429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Char char="-"/>
            </a:pPr>
            <a:r>
              <a:rPr lang="en-US"/>
              <a:t>Polycarbonate sheets dimensions.</a:t>
            </a:r>
            <a:endParaRPr/>
          </a:p>
          <a:p>
            <a:pPr marL="457200" lvl="0" indent="-3429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Char char="-"/>
            </a:pPr>
            <a:r>
              <a:rPr lang="en-US"/>
              <a:t>Modification manual </a:t>
            </a:r>
            <a:endParaRPr/>
          </a:p>
          <a:p>
            <a:pPr marL="457200" lvl="0" indent="-3429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Char char="-"/>
            </a:pPr>
            <a:r>
              <a:rPr lang="en-US"/>
              <a:t>Assembly manual</a:t>
            </a:r>
            <a:endParaRPr/>
          </a:p>
          <a:p>
            <a:pPr marL="457200" lvl="0" indent="-3429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Char char="-"/>
            </a:pPr>
            <a:r>
              <a:rPr lang="en-US"/>
              <a:t>Differential pressure system codes and manual. </a:t>
            </a:r>
            <a:endParaRPr/>
          </a:p>
          <a:p>
            <a:pPr marL="457200" lvl="0" indent="-3429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Char char="-"/>
            </a:pPr>
            <a:r>
              <a:rPr lang="en-US"/>
              <a:t>Filter specification</a:t>
            </a:r>
            <a:endParaRPr/>
          </a:p>
          <a:p>
            <a:pPr marL="457200" lvl="0" indent="-3429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Char char="-"/>
            </a:pPr>
            <a:r>
              <a:rPr lang="en-US"/>
              <a:t>Cost Analysis</a:t>
            </a:r>
            <a:endParaRPr/>
          </a:p>
          <a:p>
            <a:pPr marL="45720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2" name="Google Shape;172;g8bf1a36347_0_26"/>
          <p:cNvSpPr txBox="1">
            <a:spLocks noGrp="1"/>
          </p:cNvSpPr>
          <p:nvPr>
            <p:ph type="ftr" idx="11"/>
          </p:nvPr>
        </p:nvSpPr>
        <p:spPr>
          <a:xfrm>
            <a:off x="0" y="6537900"/>
            <a:ext cx="630936" cy="320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tabLst/>
              <a:defRPr/>
            </a:pPr>
            <a:r>
              <a:rPr kumimoji="0" lang="en-US" sz="14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ill Sans"/>
                <a:sym typeface="Gill Sans"/>
              </a:rPr>
              <a:t>Talal</a:t>
            </a:r>
            <a:endParaRPr kumimoji="0" sz="105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ill Sans"/>
              <a:sym typeface="Gill Sans"/>
            </a:endParaRPr>
          </a:p>
        </p:txBody>
      </p:sp>
      <p:pic>
        <p:nvPicPr>
          <p:cNvPr id="2" name="Option 1">
            <a:hlinkClick r:id="" action="ppaction://media"/>
            <a:extLst>
              <a:ext uri="{FF2B5EF4-FFF2-40B4-BE49-F238E27FC236}">
                <a16:creationId xmlns:a16="http://schemas.microsoft.com/office/drawing/2014/main" id="{71EC29D7-40DE-4012-9F0E-3618294F83B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582400" y="6233100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1000"/>
    </mc:Choice>
    <mc:Fallback xmlns="">
      <p:transition spd="slow" advTm="51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9945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" name="Google Shape;177;g8bf1a36347_0_0"/>
          <p:cNvSpPr txBox="1">
            <a:spLocks noGrp="1"/>
          </p:cNvSpPr>
          <p:nvPr>
            <p:ph type="title"/>
          </p:nvPr>
        </p:nvSpPr>
        <p:spPr>
          <a:xfrm>
            <a:off x="2231136" y="964692"/>
            <a:ext cx="7729800" cy="1188600"/>
          </a:xfrm>
          <a:prstGeom prst="rect">
            <a:avLst/>
          </a:prstGeom>
          <a:solidFill>
            <a:srgbClr val="FFFFFF"/>
          </a:solidFill>
          <a:ln w="31750" cap="sq" cmpd="sng">
            <a:solidFill>
              <a:srgbClr val="404040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182875" tIns="182875" rIns="182875" bIns="182875" anchor="ctr" anchorCtr="0">
            <a:noAutofit/>
          </a:bodyPr>
          <a:lstStyle/>
          <a:p>
            <a:pPr marL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2800"/>
              <a:buFont typeface="Gill Sans"/>
              <a:buNone/>
            </a:pPr>
            <a:r>
              <a:rPr lang="en-US"/>
              <a:t>IMPLEMENTATION PLAN For Option 2</a:t>
            </a:r>
            <a:endParaRPr/>
          </a:p>
        </p:txBody>
      </p:sp>
      <p:sp>
        <p:nvSpPr>
          <p:cNvPr id="178" name="Google Shape;178;g8bf1a36347_0_0"/>
          <p:cNvSpPr txBox="1">
            <a:spLocks noGrp="1"/>
          </p:cNvSpPr>
          <p:nvPr>
            <p:ph type="body" idx="1"/>
          </p:nvPr>
        </p:nvSpPr>
        <p:spPr>
          <a:xfrm>
            <a:off x="2231136" y="2638044"/>
            <a:ext cx="7729800" cy="3102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228600" lvl="0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Char char="•"/>
            </a:pPr>
            <a:r>
              <a:rPr lang="en-US"/>
              <a:t>If Dr. Lerner approved the option of manufacturing the fume hood  according to the team’s design, the team will provide a design manual that includes:</a:t>
            </a:r>
            <a:endParaRPr/>
          </a:p>
          <a:p>
            <a:pPr marL="457200" lvl="0" indent="-3429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Char char="-"/>
            </a:pPr>
            <a:r>
              <a:rPr lang="en-US"/>
              <a:t>Fume hood dimensions. </a:t>
            </a:r>
            <a:endParaRPr/>
          </a:p>
          <a:p>
            <a:pPr marL="457200" lvl="0" indent="-3429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Char char="-"/>
            </a:pPr>
            <a:r>
              <a:rPr lang="en-US"/>
              <a:t>Materials specifications</a:t>
            </a:r>
            <a:endParaRPr/>
          </a:p>
          <a:p>
            <a:pPr marL="457200" lvl="0" indent="-3429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Char char="-"/>
            </a:pPr>
            <a:r>
              <a:rPr lang="en-US"/>
              <a:t>Differential pressure system codes and manual. </a:t>
            </a:r>
            <a:endParaRPr/>
          </a:p>
          <a:p>
            <a:pPr marL="457200" lvl="0" indent="-3429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Char char="-"/>
            </a:pPr>
            <a:r>
              <a:rPr lang="en-US"/>
              <a:t>Assembly Plans</a:t>
            </a:r>
            <a:endParaRPr/>
          </a:p>
          <a:p>
            <a:pPr marL="457200" lvl="0" indent="-3429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Char char="-"/>
            </a:pPr>
            <a:r>
              <a:rPr lang="en-US"/>
              <a:t>Filter specifications</a:t>
            </a:r>
            <a:endParaRPr/>
          </a:p>
          <a:p>
            <a:pPr marL="457200" lvl="0" indent="-3429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Char char="-"/>
            </a:pPr>
            <a:r>
              <a:rPr lang="en-US"/>
              <a:t>Cost Analysis</a:t>
            </a:r>
            <a:endParaRPr/>
          </a:p>
          <a:p>
            <a:pPr marL="457200" lvl="0" indent="-3429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Char char="-"/>
            </a:pPr>
            <a:endParaRPr/>
          </a:p>
          <a:p>
            <a:pPr marL="45720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9" name="Google Shape;179;g8bf1a36347_0_0"/>
          <p:cNvSpPr txBox="1">
            <a:spLocks noGrp="1"/>
          </p:cNvSpPr>
          <p:nvPr>
            <p:ph type="ftr" idx="11"/>
          </p:nvPr>
        </p:nvSpPr>
        <p:spPr>
          <a:xfrm>
            <a:off x="0" y="6537900"/>
            <a:ext cx="747074" cy="320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tabLst/>
              <a:defRPr/>
            </a:pPr>
            <a:r>
              <a:rPr kumimoji="0" lang="en-US" sz="14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ill Sans"/>
                <a:sym typeface="Gill Sans"/>
              </a:rPr>
              <a:t>Talal</a:t>
            </a:r>
            <a:endParaRPr kumimoji="0" sz="105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ill Sans"/>
              <a:sym typeface="Gill Sans"/>
            </a:endParaRPr>
          </a:p>
        </p:txBody>
      </p:sp>
      <p:pic>
        <p:nvPicPr>
          <p:cNvPr id="2" name="Option 2">
            <a:hlinkClick r:id="" action="ppaction://media"/>
            <a:extLst>
              <a:ext uri="{FF2B5EF4-FFF2-40B4-BE49-F238E27FC236}">
                <a16:creationId xmlns:a16="http://schemas.microsoft.com/office/drawing/2014/main" id="{4760E4D9-4013-4772-9CFF-ABF8CA75885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495202" y="6233100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6000"/>
    </mc:Choice>
    <mc:Fallback xmlns="">
      <p:transition spd="slow" advTm="36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513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" name="Google Shape;184;g8bf1a36347_0_20"/>
          <p:cNvSpPr txBox="1">
            <a:spLocks noGrp="1"/>
          </p:cNvSpPr>
          <p:nvPr>
            <p:ph type="title"/>
          </p:nvPr>
        </p:nvSpPr>
        <p:spPr>
          <a:xfrm>
            <a:off x="2231136" y="964692"/>
            <a:ext cx="7729800" cy="1188600"/>
          </a:xfrm>
          <a:prstGeom prst="rect">
            <a:avLst/>
          </a:prstGeom>
          <a:solidFill>
            <a:srgbClr val="FFFFFF"/>
          </a:solidFill>
          <a:ln w="31750" cap="sq" cmpd="sng">
            <a:solidFill>
              <a:srgbClr val="404040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182875" tIns="182875" rIns="182875" bIns="182875" anchor="ctr" anchorCtr="0">
            <a:noAutofit/>
          </a:bodyPr>
          <a:lstStyle/>
          <a:p>
            <a:pPr marL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2800"/>
              <a:buFont typeface="Gill Sans"/>
              <a:buNone/>
            </a:pPr>
            <a:r>
              <a:rPr lang="en-US"/>
              <a:t>IMPLEMENTATION PLAN For Option 3</a:t>
            </a:r>
            <a:endParaRPr/>
          </a:p>
        </p:txBody>
      </p:sp>
      <p:sp>
        <p:nvSpPr>
          <p:cNvPr id="185" name="Google Shape;185;g8bf1a36347_0_20"/>
          <p:cNvSpPr txBox="1">
            <a:spLocks noGrp="1"/>
          </p:cNvSpPr>
          <p:nvPr>
            <p:ph type="body" idx="1"/>
          </p:nvPr>
        </p:nvSpPr>
        <p:spPr>
          <a:xfrm>
            <a:off x="2231136" y="2638044"/>
            <a:ext cx="7729800" cy="3102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228600" lvl="0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Char char="•"/>
            </a:pPr>
            <a:r>
              <a:rPr lang="en-US" dirty="0"/>
              <a:t>If Dr. Lerner approved the option of Pre-Purchasing the fume hood, the team will provide a design manual that includes:</a:t>
            </a:r>
            <a:endParaRPr dirty="0"/>
          </a:p>
          <a:p>
            <a:pPr marL="457200" lvl="0" indent="-3429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Char char="-"/>
            </a:pPr>
            <a:r>
              <a:rPr lang="en-US" dirty="0"/>
              <a:t>Fume Hood cost analysis</a:t>
            </a:r>
            <a:endParaRPr dirty="0"/>
          </a:p>
          <a:p>
            <a:pPr marL="457200" lvl="0" indent="-3429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Char char="-"/>
            </a:pPr>
            <a:r>
              <a:rPr lang="en-US" dirty="0"/>
              <a:t>Fume hood purchasing sources</a:t>
            </a:r>
          </a:p>
          <a:p>
            <a:pPr marL="457200" lvl="0" indent="-3429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Char char="-"/>
            </a:pPr>
            <a:r>
              <a:rPr lang="en-US" dirty="0"/>
              <a:t>Fume hood Modifications</a:t>
            </a:r>
            <a:endParaRPr dirty="0"/>
          </a:p>
          <a:p>
            <a:pPr marL="457200" lvl="0" indent="-3429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Char char="-"/>
            </a:pPr>
            <a:r>
              <a:rPr lang="en-US" dirty="0"/>
              <a:t>Fume hood assembly manual</a:t>
            </a:r>
            <a:endParaRPr dirty="0"/>
          </a:p>
          <a:p>
            <a:pPr marL="457200" lvl="0" indent="-3429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Char char="-"/>
            </a:pPr>
            <a:r>
              <a:rPr lang="en-US" dirty="0"/>
              <a:t>Filter specification</a:t>
            </a:r>
            <a:endParaRPr dirty="0"/>
          </a:p>
          <a:p>
            <a:pPr marL="457200" lvl="0" indent="-3429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Char char="-"/>
            </a:pPr>
            <a:r>
              <a:rPr lang="en-US" dirty="0"/>
              <a:t>Differential pressure system codes and manual</a:t>
            </a:r>
            <a:endParaRPr dirty="0"/>
          </a:p>
          <a:p>
            <a:pPr marL="457200" lvl="0" indent="-3429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Char char="-"/>
            </a:pPr>
            <a:r>
              <a:rPr lang="en-US" dirty="0"/>
              <a:t>Cost Analysis</a:t>
            </a:r>
            <a:endParaRPr dirty="0"/>
          </a:p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  <a:p>
            <a:pPr marL="45720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86" name="Google Shape;186;g8bf1a36347_0_20"/>
          <p:cNvSpPr txBox="1">
            <a:spLocks noGrp="1"/>
          </p:cNvSpPr>
          <p:nvPr>
            <p:ph type="ftr" idx="11"/>
          </p:nvPr>
        </p:nvSpPr>
        <p:spPr>
          <a:xfrm>
            <a:off x="0" y="6537900"/>
            <a:ext cx="709367" cy="320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tabLst/>
              <a:defRPr/>
            </a:pPr>
            <a:r>
              <a:rPr kumimoji="0" lang="en-US" sz="14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ill Sans"/>
                <a:sym typeface="Gill Sans"/>
              </a:rPr>
              <a:t>Talal</a:t>
            </a:r>
            <a:endParaRPr kumimoji="0" sz="105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ill Sans"/>
              <a:sym typeface="Gill Sans"/>
            </a:endParaRPr>
          </a:p>
        </p:txBody>
      </p:sp>
      <p:pic>
        <p:nvPicPr>
          <p:cNvPr id="2" name="Option 3">
            <a:hlinkClick r:id="" action="ppaction://media"/>
            <a:extLst>
              <a:ext uri="{FF2B5EF4-FFF2-40B4-BE49-F238E27FC236}">
                <a16:creationId xmlns:a16="http://schemas.microsoft.com/office/drawing/2014/main" id="{2BECB456-65B8-4F8A-A153-5D3C746BF76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582400" y="6233100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8000"/>
    </mc:Choice>
    <mc:Fallback xmlns="">
      <p:transition spd="slow" advTm="38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6687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" name="Google Shape;163;p9"/>
          <p:cNvSpPr txBox="1">
            <a:spLocks noGrp="1"/>
          </p:cNvSpPr>
          <p:nvPr>
            <p:ph type="title"/>
          </p:nvPr>
        </p:nvSpPr>
        <p:spPr>
          <a:xfrm>
            <a:off x="2231136" y="427364"/>
            <a:ext cx="7729728" cy="1188720"/>
          </a:xfrm>
          <a:prstGeom prst="rect">
            <a:avLst/>
          </a:prstGeom>
          <a:solidFill>
            <a:srgbClr val="FFFFFF"/>
          </a:solidFill>
          <a:ln w="31750" cap="sq" cmpd="sng">
            <a:solidFill>
              <a:srgbClr val="404040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182875" tIns="182875" rIns="182875" bIns="182875" anchor="ctr" anchorCtr="0">
            <a:normAutofit/>
          </a:bodyPr>
          <a:lstStyle/>
          <a:p>
            <a:pPr marL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2800"/>
              <a:buFont typeface="Gill Sans"/>
              <a:buNone/>
            </a:pPr>
            <a:r>
              <a:rPr lang="en-US"/>
              <a:t>TESTING PLAN</a:t>
            </a:r>
            <a:endParaRPr/>
          </a:p>
        </p:txBody>
      </p:sp>
      <p:sp>
        <p:nvSpPr>
          <p:cNvPr id="165" name="Google Shape;165;p9"/>
          <p:cNvSpPr txBox="1">
            <a:spLocks noGrp="1"/>
          </p:cNvSpPr>
          <p:nvPr>
            <p:ph type="ftr" idx="11"/>
          </p:nvPr>
        </p:nvSpPr>
        <p:spPr>
          <a:xfrm>
            <a:off x="0" y="6537960"/>
            <a:ext cx="860196" cy="3200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 b="1"/>
              <a:t>Shirley</a:t>
            </a:r>
            <a:endParaRPr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F466FFC-BF7F-4B67-8C18-7BCB72BD85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4895528" cy="3101983"/>
          </a:xfrm>
        </p:spPr>
        <p:txBody>
          <a:bodyPr/>
          <a:lstStyle/>
          <a:p>
            <a:pPr fontAlgn="base"/>
            <a:br>
              <a:rPr lang="en-US" dirty="0"/>
            </a:br>
            <a:r>
              <a:rPr lang="en-US" dirty="0"/>
              <a:t>Colored Smoke and Fine Wood Chips</a:t>
            </a:r>
          </a:p>
          <a:p>
            <a:pPr fontAlgn="base"/>
            <a:r>
              <a:rPr lang="en-US" dirty="0"/>
              <a:t>Velocity Probe borrowed from </a:t>
            </a:r>
            <a:r>
              <a:rPr lang="en-US" dirty="0" err="1"/>
              <a:t>Dr.Baxter</a:t>
            </a:r>
            <a:r>
              <a:rPr lang="en-US" dirty="0"/>
              <a:t> </a:t>
            </a:r>
          </a:p>
          <a:p>
            <a:pPr fontAlgn="base"/>
            <a:r>
              <a:rPr lang="en-US" dirty="0"/>
              <a:t> Extra Fine Filter Pads </a:t>
            </a:r>
          </a:p>
          <a:p>
            <a:pPr fontAlgn="base"/>
            <a:r>
              <a:rPr lang="en-US" dirty="0"/>
              <a:t>Theoretical Mathematical Modeling </a:t>
            </a:r>
          </a:p>
          <a:p>
            <a:endParaRPr lang="en-US" dirty="0"/>
          </a:p>
        </p:txBody>
      </p:sp>
      <p:pic>
        <p:nvPicPr>
          <p:cNvPr id="2052" name="Picture 4">
            <a:extLst>
              <a:ext uri="{FF2B5EF4-FFF2-40B4-BE49-F238E27FC236}">
                <a16:creationId xmlns:a16="http://schemas.microsoft.com/office/drawing/2014/main" id="{DBC3752E-0D0C-4986-AFC5-738D8DB7538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11323" y="1929545"/>
            <a:ext cx="2817426" cy="399320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Google Shape;165;p9">
            <a:extLst>
              <a:ext uri="{FF2B5EF4-FFF2-40B4-BE49-F238E27FC236}">
                <a16:creationId xmlns:a16="http://schemas.microsoft.com/office/drawing/2014/main" id="{A6C9E061-4004-4BF8-B8AF-96C9D72AFAF2}"/>
              </a:ext>
            </a:extLst>
          </p:cNvPr>
          <p:cNvSpPr txBox="1">
            <a:spLocks/>
          </p:cNvSpPr>
          <p:nvPr/>
        </p:nvSpPr>
        <p:spPr>
          <a:xfrm>
            <a:off x="7825818" y="6002203"/>
            <a:ext cx="2817426" cy="3200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05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defRPr>
            </a:lvl9pPr>
          </a:lstStyle>
          <a:p>
            <a:r>
              <a:rPr lang="en-US" sz="1400" b="1" dirty="0"/>
              <a:t>Figure 6 : Flow Demonstration</a:t>
            </a:r>
            <a:endParaRPr lang="en-US" dirty="0"/>
          </a:p>
        </p:txBody>
      </p:sp>
      <p:pic>
        <p:nvPicPr>
          <p:cNvPr id="11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117922C-F1F4-4A32-A3F7-2A54ECA66622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st="2000"/>
                </p14:media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488493" y="6233160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1000"/>
    </mc:Choice>
    <mc:Fallback xmlns="">
      <p:transition spd="slow" advTm="51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951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558</TotalTime>
  <Words>1008</Words>
  <Application>Microsoft Office PowerPoint</Application>
  <PresentationFormat>Widescreen</PresentationFormat>
  <Paragraphs>189</Paragraphs>
  <Slides>17</Slides>
  <Notes>17</Notes>
  <HiddenSlides>0</HiddenSlides>
  <MMClips>17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17</vt:i4>
      </vt:variant>
    </vt:vector>
  </HeadingPairs>
  <TitlesOfParts>
    <vt:vector size="23" baseType="lpstr">
      <vt:lpstr>Arial</vt:lpstr>
      <vt:lpstr>Gill Sans</vt:lpstr>
      <vt:lpstr>Open Sans</vt:lpstr>
      <vt:lpstr>Calibri</vt:lpstr>
      <vt:lpstr>Parcel</vt:lpstr>
      <vt:lpstr>Parcel</vt:lpstr>
      <vt:lpstr>LABORATORY FUME HOOD  SUMMER 2020 TEAM 5</vt:lpstr>
      <vt:lpstr>PROJECT DESCRIPTION</vt:lpstr>
      <vt:lpstr>DESIGN DESCRIPTION</vt:lpstr>
      <vt:lpstr>PowerPoint Presentation</vt:lpstr>
      <vt:lpstr>Design Description</vt:lpstr>
      <vt:lpstr>ENGINEERING REQUIREMENTS AND ACTION ITEMS</vt:lpstr>
      <vt:lpstr>ENGINEERING REQUIREMENTS AND ACTION ITEMS Bill of Materials</vt:lpstr>
      <vt:lpstr>ENGINEERING REQUIREMENTS AND ACTION ITEMS Completed Action items</vt:lpstr>
      <vt:lpstr>MANUFACTURING AND ASSEMBLY Option 1: Modified Polyethylene Bin </vt:lpstr>
      <vt:lpstr>MANUFACTURING AND ASSEMBLY</vt:lpstr>
      <vt:lpstr>MANUFACTURING AND ASSEMBLY Pre-purchased fume hood</vt:lpstr>
      <vt:lpstr>MANUFACTURING AND ASSEMBLY Pre-purchased fume hood</vt:lpstr>
      <vt:lpstr>IMPLEMENTATION PLAN</vt:lpstr>
      <vt:lpstr>IMPLEMENTATION PLAN For Option 1</vt:lpstr>
      <vt:lpstr>IMPLEMENTATION PLAN For Option 2</vt:lpstr>
      <vt:lpstr>IMPLEMENTATION PLAN For Option 3</vt:lpstr>
      <vt:lpstr>TESTING PLAN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LABORATORY FUME HOOD  SUMMER 2020 TEAM 5</dc:title>
  <dc:creator>Shirley Hatcher</dc:creator>
  <cp:lastModifiedBy>Bryce</cp:lastModifiedBy>
  <cp:revision>68</cp:revision>
  <dcterms:created xsi:type="dcterms:W3CDTF">2020-07-09T06:52:26Z</dcterms:created>
  <dcterms:modified xsi:type="dcterms:W3CDTF">2020-07-11T02:30:46Z</dcterms:modified>
</cp:coreProperties>
</file>